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3"/>
    <p:sldMasterId id="2147483672" r:id="rId4"/>
  </p:sldMasterIdLst>
  <p:notesMasterIdLst>
    <p:notesMasterId r:id="rId24"/>
  </p:notesMasterIdLst>
  <p:handoutMasterIdLst>
    <p:handoutMasterId r:id="rId25"/>
  </p:handoutMasterIdLst>
  <p:sldIdLst>
    <p:sldId id="328" r:id="rId5"/>
    <p:sldId id="309" r:id="rId6"/>
    <p:sldId id="256" r:id="rId7"/>
    <p:sldId id="284" r:id="rId8"/>
    <p:sldId id="325" r:id="rId9"/>
    <p:sldId id="329" r:id="rId10"/>
    <p:sldId id="320" r:id="rId11"/>
    <p:sldId id="321" r:id="rId12"/>
    <p:sldId id="322" r:id="rId13"/>
    <p:sldId id="338" r:id="rId14"/>
    <p:sldId id="323" r:id="rId15"/>
    <p:sldId id="316" r:id="rId16"/>
    <p:sldId id="264" r:id="rId17"/>
    <p:sldId id="333" r:id="rId18"/>
    <p:sldId id="334" r:id="rId19"/>
    <p:sldId id="335" r:id="rId20"/>
    <p:sldId id="336" r:id="rId21"/>
    <p:sldId id="337"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gram Committe and task" id="{EBC39BC0-9B0D-4E78-A52E-2C9853DBAACC}">
          <p14:sldIdLst>
            <p14:sldId id="328"/>
            <p14:sldId id="309"/>
          </p14:sldIdLst>
        </p14:section>
        <p14:section name="Venue and Location" id="{CC64F1D3-6CFA-4620-BD32-3FBF82D040CD}">
          <p14:sldIdLst>
            <p14:sldId id="256"/>
            <p14:sldId id="284"/>
            <p14:sldId id="325"/>
          </p14:sldIdLst>
        </p14:section>
        <p14:section name="Program" id="{AA00C351-DCF8-46EB-9941-3E930EB0EE0E}">
          <p14:sldIdLst>
            <p14:sldId id="329"/>
            <p14:sldId id="320"/>
            <p14:sldId id="321"/>
            <p14:sldId id="322"/>
            <p14:sldId id="338"/>
            <p14:sldId id="323"/>
            <p14:sldId id="316"/>
          </p14:sldIdLst>
        </p14:section>
        <p14:section name="Call For Abstracts" id="{59D2DFF8-BDF8-42AF-AD75-23B87E4F5DFF}">
          <p14:sldIdLst>
            <p14:sldId id="264"/>
            <p14:sldId id="333"/>
            <p14:sldId id="334"/>
            <p14:sldId id="335"/>
            <p14:sldId id="336"/>
          </p14:sldIdLst>
        </p14:section>
        <p14:section name="Roadmap" id="{B3D21A8B-5C0A-45DA-B5DF-41B12E124D02}">
          <p14:sldIdLst>
            <p14:sldId id="337"/>
          </p14:sldIdLst>
        </p14:section>
        <p14:section name="Appendix" id="{A44D534F-5E5C-4734-A534-333B594FEACD}">
          <p14:sldIdLst>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C45"/>
    <a:srgbClr val="2CA5DC"/>
    <a:srgbClr val="233A78"/>
    <a:srgbClr val="397B21"/>
    <a:srgbClr val="3D7A21"/>
    <a:srgbClr val="4B782E"/>
    <a:srgbClr val="4472C4"/>
    <a:srgbClr val="80B049"/>
    <a:srgbClr val="6EC6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6D625-2F44-4C66-852F-5BF5D6AF2D89}" v="3" dt="2024-01-18T10:21:26.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3852" autoAdjust="0"/>
    <p:restoredTop sz="96340" autoAdjust="0"/>
  </p:normalViewPr>
  <p:slideViewPr>
    <p:cSldViewPr snapToGrid="0">
      <p:cViewPr varScale="1">
        <p:scale>
          <a:sx n="93" d="100"/>
          <a:sy n="93" d="100"/>
        </p:scale>
        <p:origin x="90" y="2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5" d="100"/>
          <a:sy n="75" d="100"/>
        </p:scale>
        <p:origin x="26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omben" userId="04354ea2697e708c" providerId="LiveId" clId="{D086D625-2F44-4C66-852F-5BF5D6AF2D89}"/>
    <pc:docChg chg="modNotesMaster modHandout">
      <pc:chgData name="Katherine Comben" userId="04354ea2697e708c" providerId="LiveId" clId="{D086D625-2F44-4C66-852F-5BF5D6AF2D89}" dt="2024-01-18T10:21:26.145" v="1"/>
      <pc:docMkLst>
        <pc:docMk/>
      </pc:docMkLst>
    </pc:docChg>
  </pc:docChgLst>
  <pc:docChgLst>
    <pc:chgData name="McEvoy, Brian J." userId="fac99d07-0851-45c3-98e0-a5bcbf24dfd5" providerId="ADAL" clId="{53051EC3-7A00-401B-BFC2-1A7EB2224B89}"/>
    <pc:docChg chg="delSld modSld delSection modSection">
      <pc:chgData name="McEvoy, Brian J." userId="fac99d07-0851-45c3-98e0-a5bcbf24dfd5" providerId="ADAL" clId="{53051EC3-7A00-401B-BFC2-1A7EB2224B89}" dt="2024-01-17T15:57:47.875" v="8" actId="404"/>
      <pc:docMkLst>
        <pc:docMk/>
      </pc:docMkLst>
      <pc:sldChg chg="del">
        <pc:chgData name="McEvoy, Brian J." userId="fac99d07-0851-45c3-98e0-a5bcbf24dfd5" providerId="ADAL" clId="{53051EC3-7A00-401B-BFC2-1A7EB2224B89}" dt="2024-01-17T14:51:46.477" v="0" actId="47"/>
        <pc:sldMkLst>
          <pc:docMk/>
          <pc:sldMk cId="2084734340" sldId="257"/>
        </pc:sldMkLst>
      </pc:sldChg>
      <pc:sldChg chg="del">
        <pc:chgData name="McEvoy, Brian J." userId="fac99d07-0851-45c3-98e0-a5bcbf24dfd5" providerId="ADAL" clId="{53051EC3-7A00-401B-BFC2-1A7EB2224B89}" dt="2024-01-17T14:51:48.513" v="1" actId="47"/>
        <pc:sldMkLst>
          <pc:docMk/>
          <pc:sldMk cId="561108741" sldId="259"/>
        </pc:sldMkLst>
      </pc:sldChg>
      <pc:sldChg chg="del">
        <pc:chgData name="McEvoy, Brian J." userId="fac99d07-0851-45c3-98e0-a5bcbf24dfd5" providerId="ADAL" clId="{53051EC3-7A00-401B-BFC2-1A7EB2224B89}" dt="2024-01-17T14:52:01.126" v="3" actId="47"/>
        <pc:sldMkLst>
          <pc:docMk/>
          <pc:sldMk cId="2256089657" sldId="262"/>
        </pc:sldMkLst>
      </pc:sldChg>
      <pc:sldChg chg="del">
        <pc:chgData name="McEvoy, Brian J." userId="fac99d07-0851-45c3-98e0-a5bcbf24dfd5" providerId="ADAL" clId="{53051EC3-7A00-401B-BFC2-1A7EB2224B89}" dt="2024-01-17T14:52:00.374" v="2" actId="47"/>
        <pc:sldMkLst>
          <pc:docMk/>
          <pc:sldMk cId="2010259892" sldId="324"/>
        </pc:sldMkLst>
      </pc:sldChg>
      <pc:sldChg chg="modSp mod">
        <pc:chgData name="McEvoy, Brian J." userId="fac99d07-0851-45c3-98e0-a5bcbf24dfd5" providerId="ADAL" clId="{53051EC3-7A00-401B-BFC2-1A7EB2224B89}" dt="2024-01-17T15:57:02.171" v="7" actId="113"/>
        <pc:sldMkLst>
          <pc:docMk/>
          <pc:sldMk cId="2786841057" sldId="334"/>
        </pc:sldMkLst>
        <pc:spChg chg="mod">
          <ac:chgData name="McEvoy, Brian J." userId="fac99d07-0851-45c3-98e0-a5bcbf24dfd5" providerId="ADAL" clId="{53051EC3-7A00-401B-BFC2-1A7EB2224B89}" dt="2024-01-17T15:57:02.171" v="7" actId="113"/>
          <ac:spMkLst>
            <pc:docMk/>
            <pc:sldMk cId="2786841057" sldId="334"/>
            <ac:spMk id="4" creationId="{09829AE3-8110-7CDB-34B6-A827E37D6DAD}"/>
          </ac:spMkLst>
        </pc:spChg>
      </pc:sldChg>
      <pc:sldChg chg="modSp mod">
        <pc:chgData name="McEvoy, Brian J." userId="fac99d07-0851-45c3-98e0-a5bcbf24dfd5" providerId="ADAL" clId="{53051EC3-7A00-401B-BFC2-1A7EB2224B89}" dt="2024-01-17T15:57:47.875" v="8" actId="404"/>
        <pc:sldMkLst>
          <pc:docMk/>
          <pc:sldMk cId="312584588" sldId="335"/>
        </pc:sldMkLst>
        <pc:spChg chg="mod">
          <ac:chgData name="McEvoy, Brian J." userId="fac99d07-0851-45c3-98e0-a5bcbf24dfd5" providerId="ADAL" clId="{53051EC3-7A00-401B-BFC2-1A7EB2224B89}" dt="2024-01-17T15:57:47.875" v="8" actId="404"/>
          <ac:spMkLst>
            <pc:docMk/>
            <pc:sldMk cId="312584588" sldId="335"/>
            <ac:spMk id="2" creationId="{E8BE3F2D-370C-32F1-29C3-0D649099F20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905A5A-AC17-1E28-DB16-0A738256AED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CB062C9-181A-E456-996E-2BB8BEAA977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6C991DF6-ABB0-4E51-B518-9EBF3679F8C2}" type="datetimeFigureOut">
              <a:rPr lang="en-GB" smtClean="0"/>
              <a:t>18/01/2024</a:t>
            </a:fld>
            <a:endParaRPr lang="en-GB"/>
          </a:p>
        </p:txBody>
      </p:sp>
      <p:sp>
        <p:nvSpPr>
          <p:cNvPr id="4" name="Footer Placeholder 3">
            <a:extLst>
              <a:ext uri="{FF2B5EF4-FFF2-40B4-BE49-F238E27FC236}">
                <a16:creationId xmlns:a16="http://schemas.microsoft.com/office/drawing/2014/main" id="{B2212A37-24EB-5C70-4D39-924D4C2FB9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078565-B672-7E8E-F38C-37C1D4851B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37C235-C293-4F6E-977D-1403DEAC2A2B}" type="slidenum">
              <a:rPr lang="en-GB" smtClean="0"/>
              <a:t>‹#›</a:t>
            </a:fld>
            <a:endParaRPr lang="en-GB"/>
          </a:p>
        </p:txBody>
      </p:sp>
    </p:spTree>
    <p:extLst>
      <p:ext uri="{BB962C8B-B14F-4D97-AF65-F5344CB8AC3E}">
        <p14:creationId xmlns:p14="http://schemas.microsoft.com/office/powerpoint/2010/main" val="906935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3D0621F-C497-4273-AEB2-8DB19F82CE17}" type="datetimeFigureOut">
              <a:rPr lang="en-CA" smtClean="0"/>
              <a:t>2024-01-18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FC4A9-9555-4291-8CF8-305C9B852BBD}" type="slidenum">
              <a:rPr lang="en-CA" smtClean="0"/>
              <a:t>‹#›</a:t>
            </a:fld>
            <a:endParaRPr lang="en-CA"/>
          </a:p>
        </p:txBody>
      </p:sp>
    </p:spTree>
    <p:extLst>
      <p:ext uri="{BB962C8B-B14F-4D97-AF65-F5344CB8AC3E}">
        <p14:creationId xmlns:p14="http://schemas.microsoft.com/office/powerpoint/2010/main" val="336451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293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2FC4A9-9555-4291-8CF8-305C9B852BBD}" type="slidenum">
              <a:rPr lang="en-CA" smtClean="0"/>
              <a:t>19</a:t>
            </a:fld>
            <a:endParaRPr lang="en-CA"/>
          </a:p>
        </p:txBody>
      </p:sp>
    </p:spTree>
    <p:extLst>
      <p:ext uri="{BB962C8B-B14F-4D97-AF65-F5344CB8AC3E}">
        <p14:creationId xmlns:p14="http://schemas.microsoft.com/office/powerpoint/2010/main" val="474737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94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9145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lgn="l"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3147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046050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1621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1317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9914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459238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4893427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2241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703199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CD5CA589-7011-FF45-C1B2-9B6A2C20D515}"/>
              </a:ext>
            </a:extLst>
          </p:cNvPr>
          <p:cNvSpPr>
            <a:spLocks noGrp="1"/>
          </p:cNvSpPr>
          <p:nvPr>
            <p:ph type="pic" sz="quarter" idx="11"/>
          </p:nvPr>
        </p:nvSpPr>
        <p:spPr>
          <a:xfrm>
            <a:off x="3258404" y="0"/>
            <a:ext cx="7625497" cy="6858000"/>
          </a:xfrm>
          <a:custGeom>
            <a:avLst/>
            <a:gdLst>
              <a:gd name="connsiteX0" fmla="*/ 0 w 7625497"/>
              <a:gd name="connsiteY0" fmla="*/ 0 h 6858000"/>
              <a:gd name="connsiteX1" fmla="*/ 7625497 w 7625497"/>
              <a:gd name="connsiteY1" fmla="*/ 0 h 6858000"/>
              <a:gd name="connsiteX2" fmla="*/ 7625497 w 7625497"/>
              <a:gd name="connsiteY2" fmla="*/ 1319416 h 6858000"/>
              <a:gd name="connsiteX3" fmla="*/ 5516840 w 7625497"/>
              <a:gd name="connsiteY3" fmla="*/ 1319416 h 6858000"/>
              <a:gd name="connsiteX4" fmla="*/ 5516840 w 7625497"/>
              <a:gd name="connsiteY4" fmla="*/ 6026609 h 6858000"/>
              <a:gd name="connsiteX5" fmla="*/ 7625497 w 7625497"/>
              <a:gd name="connsiteY5" fmla="*/ 6026609 h 6858000"/>
              <a:gd name="connsiteX6" fmla="*/ 7625497 w 7625497"/>
              <a:gd name="connsiteY6" fmla="*/ 6858000 h 6858000"/>
              <a:gd name="connsiteX7" fmla="*/ 0 w 762549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5497" h="6858000">
                <a:moveTo>
                  <a:pt x="0" y="0"/>
                </a:moveTo>
                <a:lnTo>
                  <a:pt x="7625497" y="0"/>
                </a:lnTo>
                <a:lnTo>
                  <a:pt x="7625497" y="1319416"/>
                </a:lnTo>
                <a:lnTo>
                  <a:pt x="5516840" y="1319416"/>
                </a:lnTo>
                <a:lnTo>
                  <a:pt x="5516840" y="6026609"/>
                </a:lnTo>
                <a:lnTo>
                  <a:pt x="7625497" y="6026609"/>
                </a:lnTo>
                <a:lnTo>
                  <a:pt x="7625497" y="6858000"/>
                </a:lnTo>
                <a:lnTo>
                  <a:pt x="0" y="6858000"/>
                </a:lnTo>
                <a:close/>
              </a:path>
            </a:pathLst>
          </a:custGeom>
        </p:spPr>
        <p:txBody>
          <a:bodyPr wrap="square">
            <a:noAutofit/>
          </a:bodyPr>
          <a:lstStyle>
            <a:lvl1pPr>
              <a:defRPr>
                <a:latin typeface="F37 Ginger Pro" pitchFamily="2" charset="0"/>
              </a:defRPr>
            </a:lvl1pPr>
          </a:lstStyle>
          <a:p>
            <a:endParaRPr lang="en-US" dirty="0"/>
          </a:p>
        </p:txBody>
      </p:sp>
      <p:pic>
        <p:nvPicPr>
          <p:cNvPr id="12" name="Picture 11" descr="A blue globe with green lines around it&#10;&#10;Description automatically generated">
            <a:extLst>
              <a:ext uri="{FF2B5EF4-FFF2-40B4-BE49-F238E27FC236}">
                <a16:creationId xmlns:a16="http://schemas.microsoft.com/office/drawing/2014/main" id="{60012A68-A50F-B572-70E9-65D716198F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402" y="1053526"/>
            <a:ext cx="1831209" cy="1144506"/>
          </a:xfrm>
          <a:prstGeom prst="rect">
            <a:avLst/>
          </a:prstGeom>
        </p:spPr>
      </p:pic>
      <p:cxnSp>
        <p:nvCxnSpPr>
          <p:cNvPr id="16" name="Straight Connector 15">
            <a:extLst>
              <a:ext uri="{FF2B5EF4-FFF2-40B4-BE49-F238E27FC236}">
                <a16:creationId xmlns:a16="http://schemas.microsoft.com/office/drawing/2014/main" id="{32E03582-CE71-5EB3-CEA5-8D8857BE4E23}"/>
              </a:ext>
            </a:extLst>
          </p:cNvPr>
          <p:cNvCxnSpPr/>
          <p:nvPr userDrawn="1"/>
        </p:nvCxnSpPr>
        <p:spPr>
          <a:xfrm>
            <a:off x="611981" y="5105400"/>
            <a:ext cx="0" cy="902790"/>
          </a:xfrm>
          <a:prstGeom prst="line">
            <a:avLst/>
          </a:prstGeom>
          <a:ln>
            <a:solidFill>
              <a:srgbClr val="2CA5DC"/>
            </a:solidFill>
          </a:ln>
        </p:spPr>
        <p:style>
          <a:lnRef idx="3">
            <a:schemeClr val="dk1"/>
          </a:lnRef>
          <a:fillRef idx="0">
            <a:schemeClr val="dk1"/>
          </a:fillRef>
          <a:effectRef idx="2">
            <a:schemeClr val="dk1"/>
          </a:effectRef>
          <a:fontRef idx="minor">
            <a:schemeClr val="tx1"/>
          </a:fontRef>
        </p:style>
      </p:cxnSp>
      <p:sp>
        <p:nvSpPr>
          <p:cNvPr id="22" name="Text Placeholder 7">
            <a:extLst>
              <a:ext uri="{FF2B5EF4-FFF2-40B4-BE49-F238E27FC236}">
                <a16:creationId xmlns:a16="http://schemas.microsoft.com/office/drawing/2014/main" id="{5E9820E7-D773-D524-D61F-26E4687181E6}"/>
              </a:ext>
            </a:extLst>
          </p:cNvPr>
          <p:cNvSpPr>
            <a:spLocks noGrp="1"/>
          </p:cNvSpPr>
          <p:nvPr>
            <p:ph type="body" sz="quarter" idx="14"/>
          </p:nvPr>
        </p:nvSpPr>
        <p:spPr>
          <a:xfrm>
            <a:off x="707407" y="5054669"/>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
        <p:nvSpPr>
          <p:cNvPr id="24" name="Text Placeholder 7">
            <a:extLst>
              <a:ext uri="{FF2B5EF4-FFF2-40B4-BE49-F238E27FC236}">
                <a16:creationId xmlns:a16="http://schemas.microsoft.com/office/drawing/2014/main" id="{6FF52321-E3D7-1C17-94A1-215DC2933BAC}"/>
              </a:ext>
            </a:extLst>
          </p:cNvPr>
          <p:cNvSpPr>
            <a:spLocks noGrp="1"/>
          </p:cNvSpPr>
          <p:nvPr>
            <p:ph type="body" sz="quarter" idx="16"/>
          </p:nvPr>
        </p:nvSpPr>
        <p:spPr>
          <a:xfrm>
            <a:off x="707405" y="5665972"/>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
        <p:nvSpPr>
          <p:cNvPr id="32" name="Rectangle 31">
            <a:extLst>
              <a:ext uri="{FF2B5EF4-FFF2-40B4-BE49-F238E27FC236}">
                <a16:creationId xmlns:a16="http://schemas.microsoft.com/office/drawing/2014/main" id="{EA9B11C6-F1FD-DE5B-83AE-FC5F0DE56CAE}"/>
              </a:ext>
            </a:extLst>
          </p:cNvPr>
          <p:cNvSpPr/>
          <p:nvPr userDrawn="1"/>
        </p:nvSpPr>
        <p:spPr>
          <a:xfrm>
            <a:off x="8775244" y="1319416"/>
            <a:ext cx="2851354" cy="4707193"/>
          </a:xfrm>
          <a:prstGeom prst="rect">
            <a:avLst/>
          </a:prstGeom>
          <a:solidFill>
            <a:srgbClr val="2C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a:solidFill>
                <a:srgbClr val="A5A5A5"/>
              </a:solidFill>
              <a:ea typeface="Calibri" panose="020F0502020204030204"/>
              <a:cs typeface="Calibri" panose="020F0502020204030204"/>
            </a:endParaRPr>
          </a:p>
        </p:txBody>
      </p:sp>
      <p:sp>
        <p:nvSpPr>
          <p:cNvPr id="33" name="Text Placeholder 7">
            <a:extLst>
              <a:ext uri="{FF2B5EF4-FFF2-40B4-BE49-F238E27FC236}">
                <a16:creationId xmlns:a16="http://schemas.microsoft.com/office/drawing/2014/main" id="{2BB297F4-DB30-4EE5-CB03-E2022A51124F}"/>
              </a:ext>
            </a:extLst>
          </p:cNvPr>
          <p:cNvSpPr>
            <a:spLocks noGrp="1"/>
          </p:cNvSpPr>
          <p:nvPr>
            <p:ph type="body" sz="quarter" idx="12"/>
          </p:nvPr>
        </p:nvSpPr>
        <p:spPr>
          <a:xfrm>
            <a:off x="9023236" y="3002262"/>
            <a:ext cx="2318037" cy="1781601"/>
          </a:xfrm>
        </p:spPr>
        <p:txBody>
          <a:bodyPr/>
          <a:lstStyle>
            <a:lvl1pPr marL="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 Master text styles</a:t>
            </a:r>
            <a:endParaRPr lang="en-CA" dirty="0"/>
          </a:p>
        </p:txBody>
      </p:sp>
      <p:sp>
        <p:nvSpPr>
          <p:cNvPr id="34" name="Text Placeholder 7">
            <a:extLst>
              <a:ext uri="{FF2B5EF4-FFF2-40B4-BE49-F238E27FC236}">
                <a16:creationId xmlns:a16="http://schemas.microsoft.com/office/drawing/2014/main" id="{3BFDD135-05DF-DAAD-A84B-DE1A88BD6AF9}"/>
              </a:ext>
            </a:extLst>
          </p:cNvPr>
          <p:cNvSpPr>
            <a:spLocks noGrp="1"/>
          </p:cNvSpPr>
          <p:nvPr>
            <p:ph type="body" sz="quarter" idx="13"/>
          </p:nvPr>
        </p:nvSpPr>
        <p:spPr>
          <a:xfrm>
            <a:off x="9023235" y="2592286"/>
            <a:ext cx="2318037" cy="398770"/>
          </a:xfrm>
        </p:spPr>
        <p:txBody>
          <a:bodyPr/>
          <a:lstStyle>
            <a:lvl1pPr marL="0" indent="0">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a:t>
            </a:r>
            <a:endParaRPr lang="en-CA" dirty="0"/>
          </a:p>
        </p:txBody>
      </p:sp>
      <p:sp>
        <p:nvSpPr>
          <p:cNvPr id="35" name="Text Placeholder 7">
            <a:extLst>
              <a:ext uri="{FF2B5EF4-FFF2-40B4-BE49-F238E27FC236}">
                <a16:creationId xmlns:a16="http://schemas.microsoft.com/office/drawing/2014/main" id="{92727909-0BE6-B66C-8963-31B97AC4795C}"/>
              </a:ext>
            </a:extLst>
          </p:cNvPr>
          <p:cNvSpPr>
            <a:spLocks noGrp="1"/>
          </p:cNvSpPr>
          <p:nvPr>
            <p:ph type="body" sz="quarter" idx="18"/>
          </p:nvPr>
        </p:nvSpPr>
        <p:spPr>
          <a:xfrm>
            <a:off x="707404" y="5360321"/>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Tree>
    <p:extLst>
      <p:ext uri="{BB962C8B-B14F-4D97-AF65-F5344CB8AC3E}">
        <p14:creationId xmlns:p14="http://schemas.microsoft.com/office/powerpoint/2010/main" val="2385387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2073469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430380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6"/>
        <p:cNvGrpSpPr/>
        <p:nvPr/>
      </p:nvGrpSpPr>
      <p:grpSpPr>
        <a:xfrm>
          <a:off x="0" y="0"/>
          <a:ext cx="0" cy="0"/>
          <a:chOff x="0" y="0"/>
          <a:chExt cx="0" cy="0"/>
        </a:xfrm>
      </p:grpSpPr>
      <p:sp>
        <p:nvSpPr>
          <p:cNvPr id="28" name="Google Shape;28;p8"/>
          <p:cNvSpPr txBox="1">
            <a:spLocks noGrp="1"/>
          </p:cNvSpPr>
          <p:nvPr>
            <p:ph type="dt" idx="10"/>
          </p:nvPr>
        </p:nvSpPr>
        <p:spPr>
          <a:xfrm>
            <a:off x="1575589" y="64270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sldNum" idx="12"/>
          </p:nvPr>
        </p:nvSpPr>
        <p:spPr>
          <a:xfrm>
            <a:off x="11464180" y="6420554"/>
            <a:ext cx="61802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8"/>
          <p:cNvSpPr>
            <a:spLocks noGrp="1"/>
          </p:cNvSpPr>
          <p:nvPr>
            <p:ph type="pic" idx="2"/>
          </p:nvPr>
        </p:nvSpPr>
        <p:spPr>
          <a:xfrm>
            <a:off x="1100257" y="552819"/>
            <a:ext cx="2742192" cy="3664038"/>
          </a:xfrm>
          <a:prstGeom prst="rect">
            <a:avLst/>
          </a:prstGeom>
          <a:solidFill>
            <a:schemeClr val="lt1"/>
          </a:solidFill>
          <a:ln w="9525" cap="flat" cmpd="sng">
            <a:solidFill>
              <a:srgbClr val="00B0F0"/>
            </a:solidFill>
            <a:prstDash val="solid"/>
            <a:round/>
            <a:headEnd type="none" w="sm" len="sm"/>
            <a:tailEnd type="none" w="sm" len="sm"/>
          </a:ln>
        </p:spPr>
      </p:sp>
      <p:sp>
        <p:nvSpPr>
          <p:cNvPr id="31" name="Google Shape;31;p8"/>
          <p:cNvSpPr txBox="1">
            <a:spLocks noGrp="1"/>
          </p:cNvSpPr>
          <p:nvPr>
            <p:ph type="body" idx="1"/>
          </p:nvPr>
        </p:nvSpPr>
        <p:spPr>
          <a:xfrm>
            <a:off x="4827373" y="18144"/>
            <a:ext cx="5962614" cy="11056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2800" b="0">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8"/>
          <p:cNvSpPr txBox="1">
            <a:spLocks noGrp="1"/>
          </p:cNvSpPr>
          <p:nvPr>
            <p:ph type="body" idx="3"/>
          </p:nvPr>
        </p:nvSpPr>
        <p:spPr>
          <a:xfrm>
            <a:off x="4827373" y="1329228"/>
            <a:ext cx="5962614" cy="45690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Font typeface="Arial"/>
              <a:buNone/>
              <a:defRPr sz="1800" b="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Tree>
    <p:extLst>
      <p:ext uri="{BB962C8B-B14F-4D97-AF65-F5344CB8AC3E}">
        <p14:creationId xmlns:p14="http://schemas.microsoft.com/office/powerpoint/2010/main" val="354111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mplate 8">
    <p:spTree>
      <p:nvGrpSpPr>
        <p:cNvPr id="1" name=""/>
        <p:cNvGrpSpPr/>
        <p:nvPr/>
      </p:nvGrpSpPr>
      <p:grpSpPr>
        <a:xfrm>
          <a:off x="0" y="0"/>
          <a:ext cx="0" cy="0"/>
          <a:chOff x="0" y="0"/>
          <a:chExt cx="0" cy="0"/>
        </a:xfrm>
      </p:grpSpPr>
      <p:pic>
        <p:nvPicPr>
          <p:cNvPr id="4" name="Picture 3" descr="A blue globe with green lines around it&#10;&#10;Description automatically generated">
            <a:extLst>
              <a:ext uri="{FF2B5EF4-FFF2-40B4-BE49-F238E27FC236}">
                <a16:creationId xmlns:a16="http://schemas.microsoft.com/office/drawing/2014/main" id="{410201A2-79E4-7264-C841-0CF915F8D6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17" name="Title Placeholder 1">
            <a:extLst>
              <a:ext uri="{FF2B5EF4-FFF2-40B4-BE49-F238E27FC236}">
                <a16:creationId xmlns:a16="http://schemas.microsoft.com/office/drawing/2014/main" id="{94AB9AE2-0270-C16D-6CBC-34CDB51C53CF}"/>
              </a:ext>
            </a:extLst>
          </p:cNvPr>
          <p:cNvSpPr txBox="1">
            <a:spLocks/>
          </p:cNvSpPr>
          <p:nvPr userDrawn="1"/>
        </p:nvSpPr>
        <p:spPr>
          <a:xfrm>
            <a:off x="870727" y="770369"/>
            <a:ext cx="1617679" cy="4539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nSpc>
                <a:spcPts val="3000"/>
              </a:lnSpc>
            </a:pPr>
            <a:r>
              <a:rPr lang="en-CA" sz="4400" b="1" dirty="0">
                <a:solidFill>
                  <a:srgbClr val="3D7A21"/>
                </a:solidFill>
                <a:effectLst/>
              </a:rPr>
              <a:t>IMRP</a:t>
            </a:r>
            <a:endParaRPr lang="en-CA" sz="4400" dirty="0">
              <a:solidFill>
                <a:srgbClr val="67BC45"/>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Straight Connector 17">
            <a:extLst>
              <a:ext uri="{FF2B5EF4-FFF2-40B4-BE49-F238E27FC236}">
                <a16:creationId xmlns:a16="http://schemas.microsoft.com/office/drawing/2014/main" id="{CC5D11AD-CA26-B5DE-BCBA-5F3DA86FF572}"/>
              </a:ext>
            </a:extLst>
          </p:cNvPr>
          <p:cNvCxnSpPr>
            <a:cxnSpLocks/>
          </p:cNvCxnSpPr>
          <p:nvPr userDrawn="1"/>
        </p:nvCxnSpPr>
        <p:spPr>
          <a:xfrm>
            <a:off x="3850481" y="629027"/>
            <a:ext cx="0" cy="595321"/>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3" name="Picture Placeholder 2">
            <a:extLst>
              <a:ext uri="{FF2B5EF4-FFF2-40B4-BE49-F238E27FC236}">
                <a16:creationId xmlns:a16="http://schemas.microsoft.com/office/drawing/2014/main" id="{03933740-B942-94A0-59BA-D0BB0C89E994}"/>
              </a:ext>
            </a:extLst>
          </p:cNvPr>
          <p:cNvSpPr>
            <a:spLocks noGrp="1"/>
          </p:cNvSpPr>
          <p:nvPr>
            <p:ph type="pic" sz="quarter" idx="13"/>
          </p:nvPr>
        </p:nvSpPr>
        <p:spPr>
          <a:xfrm>
            <a:off x="385726" y="1995084"/>
            <a:ext cx="6173815" cy="3656924"/>
          </a:xfrm>
          <a:prstGeom prst="rect">
            <a:avLst/>
          </a:prstGeom>
        </p:spPr>
        <p:txBody>
          <a:bodyPr/>
          <a:lstStyle>
            <a:lvl1pPr>
              <a:defRPr>
                <a:latin typeface="F37 Ginger Pro" pitchFamily="2" charset="0"/>
              </a:defRPr>
            </a:lvl1pPr>
          </a:lstStyle>
          <a:p>
            <a:endParaRPr lang="en-US"/>
          </a:p>
        </p:txBody>
      </p:sp>
      <p:pic>
        <p:nvPicPr>
          <p:cNvPr id="9" name="Picture 8" descr="A green globe with black background&#10;&#10;Description automatically generated">
            <a:extLst>
              <a:ext uri="{FF2B5EF4-FFF2-40B4-BE49-F238E27FC236}">
                <a16:creationId xmlns:a16="http://schemas.microsoft.com/office/drawing/2014/main" id="{050BC491-0F45-938D-DA45-D7DA88CE7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726" y="669585"/>
            <a:ext cx="458823" cy="458823"/>
          </a:xfrm>
          <a:prstGeom prst="rect">
            <a:avLst/>
          </a:prstGeom>
        </p:spPr>
      </p:pic>
      <p:sp>
        <p:nvSpPr>
          <p:cNvPr id="19" name="Text Placeholder 11">
            <a:extLst>
              <a:ext uri="{FF2B5EF4-FFF2-40B4-BE49-F238E27FC236}">
                <a16:creationId xmlns:a16="http://schemas.microsoft.com/office/drawing/2014/main" id="{2C97CCD0-EFF0-BBBF-A287-1B91D36DBA50}"/>
              </a:ext>
            </a:extLst>
          </p:cNvPr>
          <p:cNvSpPr>
            <a:spLocks noGrp="1"/>
          </p:cNvSpPr>
          <p:nvPr>
            <p:ph type="body" sz="quarter" idx="14" hasCustomPrompt="1"/>
          </p:nvPr>
        </p:nvSpPr>
        <p:spPr>
          <a:xfrm>
            <a:off x="7063673" y="2981439"/>
            <a:ext cx="4381500" cy="914400"/>
          </a:xfrm>
        </p:spPr>
        <p:txBody>
          <a:bodyPr>
            <a:noAutofit/>
          </a:bodyPr>
          <a:lstStyle>
            <a:lvl1pPr marL="0" indent="0">
              <a:lnSpc>
                <a:spcPts val="3360"/>
              </a:lnSpc>
              <a:buNone/>
              <a:defRPr sz="3200">
                <a:solidFill>
                  <a:srgbClr val="3D7A21"/>
                </a:solidFill>
                <a:latin typeface="Open Sans Light" panose="020B0306030504020204" pitchFamily="34" charset="0"/>
                <a:ea typeface="Open Sans Light" panose="020B0306030504020204" pitchFamily="34" charset="0"/>
                <a:cs typeface="Open Sans Light" panose="020B0306030504020204" pitchFamily="34" charset="0"/>
              </a:defRPr>
            </a:lvl1pPr>
            <a:lvl2pPr>
              <a:lnSpc>
                <a:spcPts val="3360"/>
              </a:lnSpc>
              <a:defRPr sz="3200">
                <a:solidFill>
                  <a:srgbClr val="3D7A21"/>
                </a:solidFill>
              </a:defRPr>
            </a:lvl2pPr>
            <a:lvl3pPr>
              <a:lnSpc>
                <a:spcPts val="3360"/>
              </a:lnSpc>
              <a:defRPr sz="3200">
                <a:solidFill>
                  <a:srgbClr val="3D7A21"/>
                </a:solidFill>
              </a:defRPr>
            </a:lvl3pPr>
            <a:lvl4pPr>
              <a:lnSpc>
                <a:spcPts val="3360"/>
              </a:lnSpc>
              <a:defRPr sz="3200">
                <a:solidFill>
                  <a:srgbClr val="3D7A21"/>
                </a:solidFill>
              </a:defRPr>
            </a:lvl4pPr>
            <a:lvl5pPr>
              <a:lnSpc>
                <a:spcPts val="3360"/>
              </a:lnSpc>
              <a:defRPr sz="3200">
                <a:solidFill>
                  <a:srgbClr val="3D7A21"/>
                </a:solidFill>
              </a:defRPr>
            </a:lvl5pPr>
          </a:lstStyle>
          <a:p>
            <a:pPr marL="0" marR="0" lvl="0" indent="0" algn="l"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CA" sz="3200" dirty="0">
                <a:solidFill>
                  <a:srgbClr val="3D7A21"/>
                </a:solidFill>
                <a:effectLst/>
              </a:rPr>
              <a:t>Lorem ipsum do lor sit </a:t>
            </a:r>
            <a:r>
              <a:rPr lang="en-CA" sz="3200" dirty="0" err="1">
                <a:solidFill>
                  <a:srgbClr val="3D7A21"/>
                </a:solidFill>
                <a:effectLst/>
              </a:rPr>
              <a:t>amet</a:t>
            </a:r>
            <a:r>
              <a:rPr lang="en-CA" sz="3200" dirty="0">
                <a:solidFill>
                  <a:srgbClr val="3D7A21"/>
                </a:solidFill>
                <a:effectLst/>
              </a:rPr>
              <a:t> cons.</a:t>
            </a:r>
            <a:endParaRPr lang="en-CA" sz="3200" dirty="0">
              <a:solidFill>
                <a:srgbClr val="3D7A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21">
            <a:extLst>
              <a:ext uri="{FF2B5EF4-FFF2-40B4-BE49-F238E27FC236}">
                <a16:creationId xmlns:a16="http://schemas.microsoft.com/office/drawing/2014/main" id="{482224AC-B9A0-8912-AFF2-D29830CF4717}"/>
              </a:ext>
            </a:extLst>
          </p:cNvPr>
          <p:cNvSpPr>
            <a:spLocks noGrp="1"/>
          </p:cNvSpPr>
          <p:nvPr>
            <p:ph type="body" sz="quarter" idx="17" hasCustomPrompt="1"/>
          </p:nvPr>
        </p:nvSpPr>
        <p:spPr>
          <a:xfrm>
            <a:off x="4048089" y="1123863"/>
            <a:ext cx="4006850" cy="469219"/>
          </a:xfrm>
        </p:spPr>
        <p:txBody>
          <a:bodyPr>
            <a:noAutofit/>
          </a:bodyPr>
          <a:lstStyle>
            <a:lvl1pPr marL="0" indent="0">
              <a:lnSpc>
                <a:spcPts val="3000"/>
              </a:lnSpc>
              <a:buNone/>
              <a:defRPr sz="1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CA" dirty="0"/>
              <a:t>CLICK TO EDIT DATE</a:t>
            </a:r>
          </a:p>
        </p:txBody>
      </p:sp>
      <p:sp>
        <p:nvSpPr>
          <p:cNvPr id="26" name="Text Placeholder 21">
            <a:extLst>
              <a:ext uri="{FF2B5EF4-FFF2-40B4-BE49-F238E27FC236}">
                <a16:creationId xmlns:a16="http://schemas.microsoft.com/office/drawing/2014/main" id="{250938E0-8F72-73BE-8661-8B9124840E8F}"/>
              </a:ext>
            </a:extLst>
          </p:cNvPr>
          <p:cNvSpPr>
            <a:spLocks noGrp="1"/>
          </p:cNvSpPr>
          <p:nvPr>
            <p:ph type="body" sz="quarter" idx="18"/>
          </p:nvPr>
        </p:nvSpPr>
        <p:spPr>
          <a:xfrm>
            <a:off x="4049676" y="788812"/>
            <a:ext cx="4005263" cy="344576"/>
          </a:xfrm>
        </p:spPr>
        <p:txBody>
          <a:bodyPr>
            <a:noAutofit/>
          </a:bodyPr>
          <a:lstStyle>
            <a:lvl1pPr marL="0" indent="0">
              <a:lnSpc>
                <a:spcPts val="3000"/>
              </a:lnSpc>
              <a:buNone/>
              <a:defRPr sz="4000">
                <a:solidFill>
                  <a:srgbClr val="3D7A21"/>
                </a:solidFill>
                <a:latin typeface="Splash" pitchFamily="2" charset="0"/>
                <a:ea typeface="Open Sans Semibold" panose="020B0706030804020204" pitchFamily="34" charset="0"/>
                <a:cs typeface="Open Sans Semibold" panose="020B0706030804020204" pitchFamily="34" charset="0"/>
              </a:defRPr>
            </a:lvl1pPr>
            <a:lvl2pPr>
              <a:defRPr sz="4000">
                <a:solidFill>
                  <a:srgbClr val="3D7A21"/>
                </a:solidFill>
                <a:latin typeface="Splash" pitchFamily="2" charset="0"/>
                <a:ea typeface="Open Sans Semibold" panose="020B0706030804020204" pitchFamily="34" charset="0"/>
                <a:cs typeface="Open Sans Semibold" panose="020B0706030804020204" pitchFamily="34" charset="0"/>
              </a:defRPr>
            </a:lvl2pPr>
            <a:lvl3pPr>
              <a:defRPr sz="4000">
                <a:solidFill>
                  <a:srgbClr val="3D7A21"/>
                </a:solidFill>
                <a:latin typeface="Splash" pitchFamily="2" charset="0"/>
                <a:ea typeface="Open Sans Semibold" panose="020B0706030804020204" pitchFamily="34" charset="0"/>
                <a:cs typeface="Open Sans Semibold" panose="020B0706030804020204" pitchFamily="34" charset="0"/>
              </a:defRPr>
            </a:lvl3pPr>
            <a:lvl4pPr>
              <a:defRPr sz="4000">
                <a:solidFill>
                  <a:srgbClr val="3D7A21"/>
                </a:solidFill>
                <a:latin typeface="Splash" pitchFamily="2" charset="0"/>
                <a:ea typeface="Open Sans Semibold" panose="020B0706030804020204" pitchFamily="34" charset="0"/>
                <a:cs typeface="Open Sans Semibold" panose="020B0706030804020204" pitchFamily="34" charset="0"/>
              </a:defRPr>
            </a:lvl4pPr>
            <a:lvl5pPr>
              <a:defRPr sz="4000">
                <a:solidFill>
                  <a:srgbClr val="3D7A21"/>
                </a:solidFill>
                <a:latin typeface="Splash" pitchFamily="2" charset="0"/>
                <a:ea typeface="Open Sans Semibold" panose="020B0706030804020204" pitchFamily="34" charset="0"/>
                <a:cs typeface="Open Sans Semibold" panose="020B0706030804020204" pitchFamily="34" charset="0"/>
              </a:defRPr>
            </a:lvl5pPr>
          </a:lstStyle>
          <a:p>
            <a:pPr lvl="0"/>
            <a:r>
              <a:rPr lang="en-US" dirty="0"/>
              <a:t>Click to edit</a:t>
            </a:r>
            <a:endParaRPr lang="en-CA" dirty="0"/>
          </a:p>
        </p:txBody>
      </p:sp>
      <p:sp>
        <p:nvSpPr>
          <p:cNvPr id="28" name="Text Placeholder 21">
            <a:extLst>
              <a:ext uri="{FF2B5EF4-FFF2-40B4-BE49-F238E27FC236}">
                <a16:creationId xmlns:a16="http://schemas.microsoft.com/office/drawing/2014/main" id="{F11DEC07-61BD-A981-C5EB-E22D2AC722BF}"/>
              </a:ext>
            </a:extLst>
          </p:cNvPr>
          <p:cNvSpPr>
            <a:spLocks noGrp="1"/>
          </p:cNvSpPr>
          <p:nvPr>
            <p:ph type="body" sz="quarter" idx="19" hasCustomPrompt="1"/>
          </p:nvPr>
        </p:nvSpPr>
        <p:spPr>
          <a:xfrm>
            <a:off x="7063673" y="3913211"/>
            <a:ext cx="4006850" cy="914400"/>
          </a:xfrm>
        </p:spPr>
        <p:txBody>
          <a:bodyPr>
            <a:noAutofit/>
          </a:bodyPr>
          <a:lstStyle>
            <a:lvl1pPr marL="0" indent="0">
              <a:lnSpc>
                <a:spcPts val="2800"/>
              </a:lnSpc>
              <a:buNone/>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marL="0"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Lorem ipsum dolor sit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amet</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consectetur</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Turpis</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purus</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en-CA" sz="2000" dirty="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lvl="0"/>
            <a:endParaRPr lang="en-CA" dirty="0"/>
          </a:p>
        </p:txBody>
      </p:sp>
      <p:sp>
        <p:nvSpPr>
          <p:cNvPr id="30" name="Text Placeholder 21">
            <a:extLst>
              <a:ext uri="{FF2B5EF4-FFF2-40B4-BE49-F238E27FC236}">
                <a16:creationId xmlns:a16="http://schemas.microsoft.com/office/drawing/2014/main" id="{5F52EF6E-DE4D-D035-DAE7-43DC11449E29}"/>
              </a:ext>
            </a:extLst>
          </p:cNvPr>
          <p:cNvSpPr>
            <a:spLocks noGrp="1"/>
          </p:cNvSpPr>
          <p:nvPr>
            <p:ph type="body" sz="quarter" idx="20" hasCustomPrompt="1"/>
          </p:nvPr>
        </p:nvSpPr>
        <p:spPr>
          <a:xfrm>
            <a:off x="2305856" y="770369"/>
            <a:ext cx="1495398" cy="395127"/>
          </a:xfrm>
        </p:spPr>
        <p:txBody>
          <a:bodyPr>
            <a:noAutofit/>
          </a:bodyPr>
          <a:lstStyle>
            <a:lvl1pPr marL="0" indent="0">
              <a:lnSpc>
                <a:spcPts val="3000"/>
              </a:lnSpc>
              <a:buNone/>
              <a:defRPr sz="4400" b="0">
                <a:solidFill>
                  <a:srgbClr val="67BC45"/>
                </a:solidFill>
                <a:latin typeface="Open Sans" panose="020B0606030504020204" pitchFamily="34" charset="0"/>
                <a:ea typeface="Open Sans" panose="020B0606030504020204" pitchFamily="34" charset="0"/>
                <a:cs typeface="Open Sans" panose="020B0606030504020204" pitchFamily="34" charset="0"/>
              </a:defRPr>
            </a:lvl1pPr>
            <a:lvl2pPr>
              <a:defRPr sz="4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4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4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4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CA" dirty="0"/>
              <a:t>2024</a:t>
            </a:r>
          </a:p>
        </p:txBody>
      </p:sp>
      <p:sp>
        <p:nvSpPr>
          <p:cNvPr id="31" name="Rectangle 30">
            <a:extLst>
              <a:ext uri="{FF2B5EF4-FFF2-40B4-BE49-F238E27FC236}">
                <a16:creationId xmlns:a16="http://schemas.microsoft.com/office/drawing/2014/main" id="{8C53D02F-8146-53A9-2119-74DB99D6BF47}"/>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 Placeholder 38">
            <a:extLst>
              <a:ext uri="{FF2B5EF4-FFF2-40B4-BE49-F238E27FC236}">
                <a16:creationId xmlns:a16="http://schemas.microsoft.com/office/drawing/2014/main" id="{3162CB6D-BAE3-22DB-BC1F-7440658A228F}"/>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Tree>
    <p:extLst>
      <p:ext uri="{BB962C8B-B14F-4D97-AF65-F5344CB8AC3E}">
        <p14:creationId xmlns:p14="http://schemas.microsoft.com/office/powerpoint/2010/main" val="405691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E4B5FCC1-B6EE-192C-BF3A-5E18CEC9579D}"/>
              </a:ext>
            </a:extLst>
          </p:cNvPr>
          <p:cNvSpPr>
            <a:spLocks noGrp="1"/>
          </p:cNvSpPr>
          <p:nvPr>
            <p:ph type="pic" sz="quarter" idx="11"/>
          </p:nvPr>
        </p:nvSpPr>
        <p:spPr>
          <a:xfrm>
            <a:off x="3334604" y="0"/>
            <a:ext cx="7696385" cy="6858000"/>
          </a:xfrm>
          <a:custGeom>
            <a:avLst/>
            <a:gdLst>
              <a:gd name="connsiteX0" fmla="*/ 0 w 7696385"/>
              <a:gd name="connsiteY0" fmla="*/ 0 h 6858000"/>
              <a:gd name="connsiteX1" fmla="*/ 7696385 w 7696385"/>
              <a:gd name="connsiteY1" fmla="*/ 0 h 6858000"/>
              <a:gd name="connsiteX2" fmla="*/ 7696385 w 7696385"/>
              <a:gd name="connsiteY2" fmla="*/ 1767012 h 6858000"/>
              <a:gd name="connsiteX3" fmla="*/ 3646129 w 7696385"/>
              <a:gd name="connsiteY3" fmla="*/ 1767012 h 6858000"/>
              <a:gd name="connsiteX4" fmla="*/ 3646129 w 7696385"/>
              <a:gd name="connsiteY4" fmla="*/ 6029246 h 6858000"/>
              <a:gd name="connsiteX5" fmla="*/ 7696385 w 7696385"/>
              <a:gd name="connsiteY5" fmla="*/ 6029246 h 6858000"/>
              <a:gd name="connsiteX6" fmla="*/ 7696385 w 7696385"/>
              <a:gd name="connsiteY6" fmla="*/ 6858000 h 6858000"/>
              <a:gd name="connsiteX7" fmla="*/ 0 w 769638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6385" h="6858000">
                <a:moveTo>
                  <a:pt x="0" y="0"/>
                </a:moveTo>
                <a:lnTo>
                  <a:pt x="7696385" y="0"/>
                </a:lnTo>
                <a:lnTo>
                  <a:pt x="7696385" y="1767012"/>
                </a:lnTo>
                <a:lnTo>
                  <a:pt x="3646129" y="1767012"/>
                </a:lnTo>
                <a:lnTo>
                  <a:pt x="3646129" y="6029246"/>
                </a:lnTo>
                <a:lnTo>
                  <a:pt x="7696385" y="6029246"/>
                </a:lnTo>
                <a:lnTo>
                  <a:pt x="7696385" y="6858000"/>
                </a:lnTo>
                <a:lnTo>
                  <a:pt x="0" y="6858000"/>
                </a:lnTo>
                <a:close/>
              </a:path>
            </a:pathLst>
          </a:custGeom>
        </p:spPr>
        <p:txBody>
          <a:bodyPr wrap="square">
            <a:noAutofit/>
          </a:bodyPr>
          <a:lstStyle>
            <a:lvl1pPr>
              <a:defRPr>
                <a:latin typeface="F37 Ginger Pro" pitchFamily="2" charset="0"/>
              </a:defRPr>
            </a:lvl1pPr>
          </a:lstStyle>
          <a:p>
            <a:endParaRPr lang="en-US" dirty="0"/>
          </a:p>
        </p:txBody>
      </p:sp>
      <p:pic>
        <p:nvPicPr>
          <p:cNvPr id="25" name="Picture 24" descr="A blue globe with green lines around it&#10;&#10;Description automatically generated">
            <a:extLst>
              <a:ext uri="{FF2B5EF4-FFF2-40B4-BE49-F238E27FC236}">
                <a16:creationId xmlns:a16="http://schemas.microsoft.com/office/drawing/2014/main" id="{6073D530-CF76-1ABE-9798-09668B29A9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2" y="673865"/>
            <a:ext cx="1831209" cy="1144506"/>
          </a:xfrm>
          <a:prstGeom prst="rect">
            <a:avLst/>
          </a:prstGeom>
        </p:spPr>
      </p:pic>
      <p:sp>
        <p:nvSpPr>
          <p:cNvPr id="35" name="Text Placeholder 26">
            <a:extLst>
              <a:ext uri="{FF2B5EF4-FFF2-40B4-BE49-F238E27FC236}">
                <a16:creationId xmlns:a16="http://schemas.microsoft.com/office/drawing/2014/main" id="{AD56515E-30AB-BFFC-D1FC-E75BA6A1EF6B}"/>
              </a:ext>
            </a:extLst>
          </p:cNvPr>
          <p:cNvSpPr>
            <a:spLocks noGrp="1"/>
          </p:cNvSpPr>
          <p:nvPr>
            <p:ph type="body" sz="quarter" idx="15"/>
          </p:nvPr>
        </p:nvSpPr>
        <p:spPr>
          <a:xfrm>
            <a:off x="529800" y="2701366"/>
            <a:ext cx="2224730" cy="334673"/>
          </a:xfrm>
        </p:spPr>
        <p:txBody>
          <a:bodyPr>
            <a:noAutofit/>
          </a:bodyPr>
          <a:lstStyle>
            <a:lvl1pPr marL="0" indent="0">
              <a:buNone/>
              <a:defRPr sz="2400" i="0">
                <a:solidFill>
                  <a:srgbClr val="00B0F0"/>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vl2pPr>
            <a:lvl3pPr>
              <a:defRPr sz="1400"/>
            </a:lvl3pPr>
            <a:lvl4pPr>
              <a:defRPr sz="1400"/>
            </a:lvl4pPr>
            <a:lvl5pPr>
              <a:defRPr sz="1400"/>
            </a:lvl5pPr>
          </a:lstStyle>
          <a:p>
            <a:pPr lvl="0"/>
            <a:r>
              <a:rPr lang="en-US" dirty="0"/>
              <a:t>Click to edit</a:t>
            </a:r>
          </a:p>
        </p:txBody>
      </p:sp>
      <p:sp>
        <p:nvSpPr>
          <p:cNvPr id="37" name="Text Placeholder 26">
            <a:extLst>
              <a:ext uri="{FF2B5EF4-FFF2-40B4-BE49-F238E27FC236}">
                <a16:creationId xmlns:a16="http://schemas.microsoft.com/office/drawing/2014/main" id="{AB6FC516-59F9-F98F-33B5-F326A485A3C0}"/>
              </a:ext>
            </a:extLst>
          </p:cNvPr>
          <p:cNvSpPr>
            <a:spLocks noGrp="1"/>
          </p:cNvSpPr>
          <p:nvPr>
            <p:ph type="body" sz="quarter" idx="16"/>
          </p:nvPr>
        </p:nvSpPr>
        <p:spPr>
          <a:xfrm>
            <a:off x="529249" y="3038882"/>
            <a:ext cx="1916121" cy="1391833"/>
          </a:xfrm>
        </p:spPr>
        <p:txBody>
          <a:bodyPr>
            <a:noAutofit/>
          </a:bodyPr>
          <a:lstStyle>
            <a:lvl1pPr marL="0" indent="0">
              <a:buNone/>
              <a:defRPr sz="2400" i="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Click to edit Master text style</a:t>
            </a:r>
          </a:p>
        </p:txBody>
      </p:sp>
      <p:cxnSp>
        <p:nvCxnSpPr>
          <p:cNvPr id="38" name="Straight Connector 37">
            <a:extLst>
              <a:ext uri="{FF2B5EF4-FFF2-40B4-BE49-F238E27FC236}">
                <a16:creationId xmlns:a16="http://schemas.microsoft.com/office/drawing/2014/main" id="{5DAFB9B0-E431-3277-1A0C-5C4751637E82}"/>
              </a:ext>
            </a:extLst>
          </p:cNvPr>
          <p:cNvCxnSpPr/>
          <p:nvPr userDrawn="1"/>
        </p:nvCxnSpPr>
        <p:spPr>
          <a:xfrm>
            <a:off x="611981" y="5105400"/>
            <a:ext cx="0" cy="902790"/>
          </a:xfrm>
          <a:prstGeom prst="line">
            <a:avLst/>
          </a:prstGeom>
          <a:ln>
            <a:solidFill>
              <a:srgbClr val="2CA5DC"/>
            </a:solidFill>
          </a:ln>
        </p:spPr>
        <p:style>
          <a:lnRef idx="3">
            <a:schemeClr val="dk1"/>
          </a:lnRef>
          <a:fillRef idx="0">
            <a:schemeClr val="dk1"/>
          </a:fillRef>
          <a:effectRef idx="2">
            <a:schemeClr val="dk1"/>
          </a:effectRef>
          <a:fontRef idx="minor">
            <a:schemeClr val="tx1"/>
          </a:fontRef>
        </p:style>
      </p:cxnSp>
      <p:sp>
        <p:nvSpPr>
          <p:cNvPr id="39" name="Text Placeholder 7">
            <a:extLst>
              <a:ext uri="{FF2B5EF4-FFF2-40B4-BE49-F238E27FC236}">
                <a16:creationId xmlns:a16="http://schemas.microsoft.com/office/drawing/2014/main" id="{15D9112A-83A0-E124-2519-A8DCA6292FC1}"/>
              </a:ext>
            </a:extLst>
          </p:cNvPr>
          <p:cNvSpPr>
            <a:spLocks noGrp="1"/>
          </p:cNvSpPr>
          <p:nvPr>
            <p:ph type="body" sz="quarter" idx="17"/>
          </p:nvPr>
        </p:nvSpPr>
        <p:spPr>
          <a:xfrm>
            <a:off x="707407" y="5054669"/>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
        <p:nvSpPr>
          <p:cNvPr id="40" name="Text Placeholder 7">
            <a:extLst>
              <a:ext uri="{FF2B5EF4-FFF2-40B4-BE49-F238E27FC236}">
                <a16:creationId xmlns:a16="http://schemas.microsoft.com/office/drawing/2014/main" id="{B927B045-47D5-849A-CA96-81DD2364ED07}"/>
              </a:ext>
            </a:extLst>
          </p:cNvPr>
          <p:cNvSpPr>
            <a:spLocks noGrp="1"/>
          </p:cNvSpPr>
          <p:nvPr>
            <p:ph type="body" sz="quarter" idx="18"/>
          </p:nvPr>
        </p:nvSpPr>
        <p:spPr>
          <a:xfrm>
            <a:off x="707404" y="5360321"/>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
        <p:nvSpPr>
          <p:cNvPr id="41" name="Text Placeholder 7">
            <a:extLst>
              <a:ext uri="{FF2B5EF4-FFF2-40B4-BE49-F238E27FC236}">
                <a16:creationId xmlns:a16="http://schemas.microsoft.com/office/drawing/2014/main" id="{5E79FA28-3EBC-0FC2-3ADA-A6A8733C6618}"/>
              </a:ext>
            </a:extLst>
          </p:cNvPr>
          <p:cNvSpPr>
            <a:spLocks noGrp="1"/>
          </p:cNvSpPr>
          <p:nvPr>
            <p:ph type="body" sz="quarter" idx="19"/>
          </p:nvPr>
        </p:nvSpPr>
        <p:spPr>
          <a:xfrm>
            <a:off x="707405" y="5665972"/>
            <a:ext cx="2318037" cy="323546"/>
          </a:xfrm>
        </p:spPr>
        <p:txBody>
          <a:bodyPr>
            <a:normAutofit/>
          </a:bodyPr>
          <a:lstStyle>
            <a:lvl1pPr marL="0" indent="0">
              <a:buNone/>
              <a:defRPr lang="en-CA" sz="1800" dirty="0">
                <a:solidFill>
                  <a:srgbClr val="233A78"/>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Click to edit</a:t>
            </a:r>
            <a:endParaRPr lang="en-CA" dirty="0"/>
          </a:p>
        </p:txBody>
      </p:sp>
      <p:sp>
        <p:nvSpPr>
          <p:cNvPr id="53" name="Rectangle 52">
            <a:extLst>
              <a:ext uri="{FF2B5EF4-FFF2-40B4-BE49-F238E27FC236}">
                <a16:creationId xmlns:a16="http://schemas.microsoft.com/office/drawing/2014/main" id="{BB5B09E4-9103-5CC7-2097-CB2EB2FFA807}"/>
              </a:ext>
            </a:extLst>
          </p:cNvPr>
          <p:cNvSpPr/>
          <p:nvPr userDrawn="1"/>
        </p:nvSpPr>
        <p:spPr>
          <a:xfrm>
            <a:off x="6952158" y="1763916"/>
            <a:ext cx="4869319" cy="4274933"/>
          </a:xfrm>
          <a:prstGeom prst="rect">
            <a:avLst/>
          </a:prstGeom>
          <a:solidFill>
            <a:srgbClr val="23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dirty="0">
              <a:solidFill>
                <a:srgbClr val="A5A5A5"/>
              </a:solidFill>
              <a:ea typeface="Calibri" panose="020F0502020204030204"/>
              <a:cs typeface="Calibri" panose="020F0502020204030204"/>
            </a:endParaRPr>
          </a:p>
        </p:txBody>
      </p:sp>
      <p:sp>
        <p:nvSpPr>
          <p:cNvPr id="54" name="Title Placeholder 1">
            <a:extLst>
              <a:ext uri="{FF2B5EF4-FFF2-40B4-BE49-F238E27FC236}">
                <a16:creationId xmlns:a16="http://schemas.microsoft.com/office/drawing/2014/main" id="{B689185D-8C1F-76B9-AA48-1A796339B789}"/>
              </a:ext>
            </a:extLst>
          </p:cNvPr>
          <p:cNvSpPr>
            <a:spLocks noGrp="1"/>
          </p:cNvSpPr>
          <p:nvPr>
            <p:ph type="title"/>
          </p:nvPr>
        </p:nvSpPr>
        <p:spPr>
          <a:xfrm>
            <a:off x="7270518" y="2307129"/>
            <a:ext cx="4153766" cy="1839421"/>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endParaRPr lang="en-CA" dirty="0"/>
          </a:p>
        </p:txBody>
      </p:sp>
      <p:sp>
        <p:nvSpPr>
          <p:cNvPr id="55" name="Text Placeholder 26">
            <a:extLst>
              <a:ext uri="{FF2B5EF4-FFF2-40B4-BE49-F238E27FC236}">
                <a16:creationId xmlns:a16="http://schemas.microsoft.com/office/drawing/2014/main" id="{8B92B03D-33E6-1DCA-2A31-280A612F5EE0}"/>
              </a:ext>
            </a:extLst>
          </p:cNvPr>
          <p:cNvSpPr>
            <a:spLocks noGrp="1"/>
          </p:cNvSpPr>
          <p:nvPr>
            <p:ph type="body" sz="quarter" idx="12"/>
          </p:nvPr>
        </p:nvSpPr>
        <p:spPr>
          <a:xfrm>
            <a:off x="7268068" y="4508199"/>
            <a:ext cx="3251432" cy="228600"/>
          </a:xfrm>
        </p:spPr>
        <p:txBody>
          <a:bodyPr>
            <a:noAutofit/>
          </a:bodyPr>
          <a:lstStyle>
            <a:lvl1pPr marL="0" indent="0">
              <a:buNone/>
              <a:defRPr sz="1400" i="1">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56" name="Text Placeholder 26">
            <a:extLst>
              <a:ext uri="{FF2B5EF4-FFF2-40B4-BE49-F238E27FC236}">
                <a16:creationId xmlns:a16="http://schemas.microsoft.com/office/drawing/2014/main" id="{A8E88014-1C50-3401-EF94-406BF9978F34}"/>
              </a:ext>
            </a:extLst>
          </p:cNvPr>
          <p:cNvSpPr>
            <a:spLocks noGrp="1"/>
          </p:cNvSpPr>
          <p:nvPr>
            <p:ph type="body" sz="quarter" idx="14"/>
          </p:nvPr>
        </p:nvSpPr>
        <p:spPr>
          <a:xfrm>
            <a:off x="7268068" y="5153582"/>
            <a:ext cx="3251432" cy="228600"/>
          </a:xfrm>
        </p:spPr>
        <p:txBody>
          <a:bodyPr>
            <a:noAutofit/>
          </a:bodyPr>
          <a:lstStyle>
            <a:lvl1pPr marL="0" indent="0">
              <a:buNone/>
              <a:defRPr sz="1400" i="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57" name="Text Placeholder 26">
            <a:extLst>
              <a:ext uri="{FF2B5EF4-FFF2-40B4-BE49-F238E27FC236}">
                <a16:creationId xmlns:a16="http://schemas.microsoft.com/office/drawing/2014/main" id="{A1743CA5-EF16-55EF-1638-871FAE795584}"/>
              </a:ext>
            </a:extLst>
          </p:cNvPr>
          <p:cNvSpPr>
            <a:spLocks noGrp="1"/>
          </p:cNvSpPr>
          <p:nvPr>
            <p:ph type="body" sz="quarter" idx="13"/>
          </p:nvPr>
        </p:nvSpPr>
        <p:spPr>
          <a:xfrm>
            <a:off x="7268068" y="4736799"/>
            <a:ext cx="3251432" cy="228600"/>
          </a:xfrm>
        </p:spPr>
        <p:txBody>
          <a:bodyPr>
            <a:noAutofit/>
          </a:bodyPr>
          <a:lstStyle>
            <a:lvl1pPr marL="0" indent="0">
              <a:buNone/>
              <a:defRPr sz="1400" i="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212023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pic>
        <p:nvPicPr>
          <p:cNvPr id="8" name="Picture 7" descr="A blue globe with green lines around it&#10;&#10;Description automatically generated">
            <a:extLst>
              <a:ext uri="{FF2B5EF4-FFF2-40B4-BE49-F238E27FC236}">
                <a16:creationId xmlns:a16="http://schemas.microsoft.com/office/drawing/2014/main" id="{1E97A948-F3AC-5FDE-E244-C761556572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44" name="Picture Placeholder 43">
            <a:extLst>
              <a:ext uri="{FF2B5EF4-FFF2-40B4-BE49-F238E27FC236}">
                <a16:creationId xmlns:a16="http://schemas.microsoft.com/office/drawing/2014/main" id="{4374D880-E4CE-CA27-6FC8-442CED989457}"/>
              </a:ext>
            </a:extLst>
          </p:cNvPr>
          <p:cNvSpPr>
            <a:spLocks noGrp="1"/>
          </p:cNvSpPr>
          <p:nvPr>
            <p:ph type="pic" sz="quarter" idx="11"/>
          </p:nvPr>
        </p:nvSpPr>
        <p:spPr>
          <a:xfrm>
            <a:off x="360989" y="0"/>
            <a:ext cx="4811086" cy="6019800"/>
          </a:xfrm>
          <a:custGeom>
            <a:avLst/>
            <a:gdLst>
              <a:gd name="connsiteX0" fmla="*/ 0 w 4811086"/>
              <a:gd name="connsiteY0" fmla="*/ 0 h 6019800"/>
              <a:gd name="connsiteX1" fmla="*/ 4811086 w 4811086"/>
              <a:gd name="connsiteY1" fmla="*/ 0 h 6019800"/>
              <a:gd name="connsiteX2" fmla="*/ 4811086 w 4811086"/>
              <a:gd name="connsiteY2" fmla="*/ 999198 h 6019800"/>
              <a:gd name="connsiteX3" fmla="*/ 3503259 w 4811086"/>
              <a:gd name="connsiteY3" fmla="*/ 999198 h 6019800"/>
              <a:gd name="connsiteX4" fmla="*/ 3503259 w 4811086"/>
              <a:gd name="connsiteY4" fmla="*/ 2481264 h 6019800"/>
              <a:gd name="connsiteX5" fmla="*/ 4811086 w 4811086"/>
              <a:gd name="connsiteY5" fmla="*/ 2481264 h 6019800"/>
              <a:gd name="connsiteX6" fmla="*/ 4811086 w 4811086"/>
              <a:gd name="connsiteY6" fmla="*/ 6019800 h 6019800"/>
              <a:gd name="connsiteX7" fmla="*/ 0 w 4811086"/>
              <a:gd name="connsiteY7"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1086" h="6019800">
                <a:moveTo>
                  <a:pt x="0" y="0"/>
                </a:moveTo>
                <a:lnTo>
                  <a:pt x="4811086" y="0"/>
                </a:lnTo>
                <a:lnTo>
                  <a:pt x="4811086" y="999198"/>
                </a:lnTo>
                <a:lnTo>
                  <a:pt x="3503259" y="999198"/>
                </a:lnTo>
                <a:lnTo>
                  <a:pt x="3503259" y="2481264"/>
                </a:lnTo>
                <a:lnTo>
                  <a:pt x="4811086" y="2481264"/>
                </a:lnTo>
                <a:lnTo>
                  <a:pt x="4811086" y="6019800"/>
                </a:lnTo>
                <a:lnTo>
                  <a:pt x="0" y="6019800"/>
                </a:lnTo>
                <a:close/>
              </a:path>
            </a:pathLst>
          </a:custGeom>
        </p:spPr>
        <p:txBody>
          <a:bodyPr wrap="square">
            <a:noAutofit/>
          </a:bodyPr>
          <a:lstStyle>
            <a:lvl1pPr>
              <a:defRPr>
                <a:latin typeface="F37 Ginger Pro" pitchFamily="2" charset="0"/>
              </a:defRPr>
            </a:lvl1pPr>
          </a:lstStyle>
          <a:p>
            <a:endParaRPr lang="en-US" dirty="0"/>
          </a:p>
        </p:txBody>
      </p:sp>
      <p:pic>
        <p:nvPicPr>
          <p:cNvPr id="11" name="Picture 10" descr="A black circle with a white arrow in it&#10;&#10;Description automatically generated">
            <a:extLst>
              <a:ext uri="{FF2B5EF4-FFF2-40B4-BE49-F238E27FC236}">
                <a16:creationId xmlns:a16="http://schemas.microsoft.com/office/drawing/2014/main" id="{2FF3DAE1-4EEE-DAC1-110A-3DA8F6CD03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6335" y="4961637"/>
            <a:ext cx="252984" cy="252984"/>
          </a:xfrm>
          <a:prstGeom prst="rect">
            <a:avLst/>
          </a:prstGeom>
        </p:spPr>
      </p:pic>
      <p:pic>
        <p:nvPicPr>
          <p:cNvPr id="21" name="Picture 20" descr="A black circle with a white arrow in it&#10;&#10;Description automatically generated">
            <a:extLst>
              <a:ext uri="{FF2B5EF4-FFF2-40B4-BE49-F238E27FC236}">
                <a16:creationId xmlns:a16="http://schemas.microsoft.com/office/drawing/2014/main" id="{26F03352-1DCB-23F6-AAD8-E418E2EE2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6335" y="4523487"/>
            <a:ext cx="252984" cy="252984"/>
          </a:xfrm>
          <a:prstGeom prst="rect">
            <a:avLst/>
          </a:prstGeom>
        </p:spPr>
      </p:pic>
      <p:pic>
        <p:nvPicPr>
          <p:cNvPr id="22" name="Picture 21" descr="A black circle with a white arrow in it&#10;&#10;Description automatically generated">
            <a:extLst>
              <a:ext uri="{FF2B5EF4-FFF2-40B4-BE49-F238E27FC236}">
                <a16:creationId xmlns:a16="http://schemas.microsoft.com/office/drawing/2014/main" id="{AEC823AA-C0B5-7D6B-1D46-1373702317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6335" y="4085337"/>
            <a:ext cx="252984" cy="252984"/>
          </a:xfrm>
          <a:prstGeom prst="rect">
            <a:avLst/>
          </a:prstGeom>
        </p:spPr>
      </p:pic>
      <p:pic>
        <p:nvPicPr>
          <p:cNvPr id="23" name="Picture 22" descr="A black circle with a white arrow in it&#10;&#10;Description automatically generated">
            <a:extLst>
              <a:ext uri="{FF2B5EF4-FFF2-40B4-BE49-F238E27FC236}">
                <a16:creationId xmlns:a16="http://schemas.microsoft.com/office/drawing/2014/main" id="{192592CA-CA7B-8FFC-C63D-BD19391165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6335" y="3642425"/>
            <a:ext cx="252984" cy="252984"/>
          </a:xfrm>
          <a:prstGeom prst="rect">
            <a:avLst/>
          </a:prstGeom>
        </p:spPr>
      </p:pic>
      <p:sp>
        <p:nvSpPr>
          <p:cNvPr id="3" name="Text Placeholder 7">
            <a:extLst>
              <a:ext uri="{FF2B5EF4-FFF2-40B4-BE49-F238E27FC236}">
                <a16:creationId xmlns:a16="http://schemas.microsoft.com/office/drawing/2014/main" id="{1F6BE1B9-B6CB-ED5A-49EF-A55705016F6F}"/>
              </a:ext>
            </a:extLst>
          </p:cNvPr>
          <p:cNvSpPr>
            <a:spLocks noGrp="1"/>
          </p:cNvSpPr>
          <p:nvPr>
            <p:ph type="body" sz="quarter" idx="17" hasCustomPrompt="1"/>
          </p:nvPr>
        </p:nvSpPr>
        <p:spPr>
          <a:xfrm>
            <a:off x="6025462" y="3607144"/>
            <a:ext cx="5682569" cy="323546"/>
          </a:xfrm>
        </p:spPr>
        <p:txBody>
          <a:bodyPr>
            <a:normAutofit/>
          </a:bodyPr>
          <a:lstStyle>
            <a:lvl1pPr marL="0" indent="0">
              <a:buNone/>
              <a:defRPr lang="en-CA" sz="18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CA" sz="1800" dirty="0">
                <a:solidFill>
                  <a:schemeClr val="tx1"/>
                </a:solidFill>
              </a:rPr>
              <a:t>Lorem ipsum dolor sit </a:t>
            </a:r>
            <a:r>
              <a:rPr lang="en-CA" sz="1800" dirty="0" err="1">
                <a:solidFill>
                  <a:schemeClr val="tx1"/>
                </a:solidFill>
              </a:rPr>
              <a:t>amet</a:t>
            </a:r>
            <a:r>
              <a:rPr lang="en-CA" sz="1800" dirty="0">
                <a:solidFill>
                  <a:schemeClr val="tx1"/>
                </a:solidFill>
              </a:rPr>
              <a:t> </a:t>
            </a:r>
            <a:r>
              <a:rPr lang="en-CA" sz="1800" dirty="0" err="1">
                <a:solidFill>
                  <a:schemeClr val="tx1"/>
                </a:solidFill>
              </a:rPr>
              <a:t>consectetur</a:t>
            </a:r>
            <a:r>
              <a:rPr lang="en-CA" sz="1800" dirty="0">
                <a:solidFill>
                  <a:schemeClr val="tx1"/>
                </a:solidFill>
              </a:rPr>
              <a:t>.</a:t>
            </a:r>
          </a:p>
        </p:txBody>
      </p:sp>
      <p:sp>
        <p:nvSpPr>
          <p:cNvPr id="5" name="Text Placeholder 7">
            <a:extLst>
              <a:ext uri="{FF2B5EF4-FFF2-40B4-BE49-F238E27FC236}">
                <a16:creationId xmlns:a16="http://schemas.microsoft.com/office/drawing/2014/main" id="{C416BEAE-411E-C07E-0610-202E49C2788A}"/>
              </a:ext>
            </a:extLst>
          </p:cNvPr>
          <p:cNvSpPr>
            <a:spLocks noGrp="1"/>
          </p:cNvSpPr>
          <p:nvPr>
            <p:ph type="body" sz="quarter" idx="18" hasCustomPrompt="1"/>
          </p:nvPr>
        </p:nvSpPr>
        <p:spPr>
          <a:xfrm>
            <a:off x="6025463" y="4050056"/>
            <a:ext cx="5682569" cy="323546"/>
          </a:xfrm>
        </p:spPr>
        <p:txBody>
          <a:bodyPr>
            <a:normAutofit/>
          </a:bodyPr>
          <a:lstStyle>
            <a:lvl1pPr marL="0" indent="0">
              <a:buNone/>
              <a:defRPr lang="en-CA" sz="18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CA" sz="1800" dirty="0">
                <a:solidFill>
                  <a:schemeClr val="tx1"/>
                </a:solidFill>
              </a:rPr>
              <a:t>Lorem ipsum dolor sit </a:t>
            </a:r>
            <a:r>
              <a:rPr lang="en-CA" sz="1800" dirty="0" err="1">
                <a:solidFill>
                  <a:schemeClr val="tx1"/>
                </a:solidFill>
              </a:rPr>
              <a:t>amet</a:t>
            </a:r>
            <a:r>
              <a:rPr lang="en-CA" sz="1800" dirty="0">
                <a:solidFill>
                  <a:schemeClr val="tx1"/>
                </a:solidFill>
              </a:rPr>
              <a:t> </a:t>
            </a:r>
            <a:r>
              <a:rPr lang="en-CA" sz="1800" dirty="0" err="1">
                <a:solidFill>
                  <a:schemeClr val="tx1"/>
                </a:solidFill>
              </a:rPr>
              <a:t>consectetur</a:t>
            </a:r>
            <a:r>
              <a:rPr lang="en-CA" sz="1800" dirty="0">
                <a:solidFill>
                  <a:schemeClr val="tx1"/>
                </a:solidFill>
              </a:rPr>
              <a:t>.</a:t>
            </a:r>
          </a:p>
        </p:txBody>
      </p:sp>
      <p:sp>
        <p:nvSpPr>
          <p:cNvPr id="6" name="Text Placeholder 7">
            <a:extLst>
              <a:ext uri="{FF2B5EF4-FFF2-40B4-BE49-F238E27FC236}">
                <a16:creationId xmlns:a16="http://schemas.microsoft.com/office/drawing/2014/main" id="{E91BDDCA-D4BE-3472-23EC-F24ACA5728DF}"/>
              </a:ext>
            </a:extLst>
          </p:cNvPr>
          <p:cNvSpPr>
            <a:spLocks noGrp="1"/>
          </p:cNvSpPr>
          <p:nvPr>
            <p:ph type="body" sz="quarter" idx="19" hasCustomPrompt="1"/>
          </p:nvPr>
        </p:nvSpPr>
        <p:spPr>
          <a:xfrm>
            <a:off x="6025462" y="4488206"/>
            <a:ext cx="5682569" cy="323546"/>
          </a:xfrm>
        </p:spPr>
        <p:txBody>
          <a:bodyPr>
            <a:normAutofit/>
          </a:bodyPr>
          <a:lstStyle>
            <a:lvl1pPr marL="0" indent="0">
              <a:buNone/>
              <a:defRPr lang="en-CA" sz="18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CA" sz="1800" dirty="0">
                <a:solidFill>
                  <a:schemeClr val="tx1"/>
                </a:solidFill>
              </a:rPr>
              <a:t>Lorem ipsum dolor sit </a:t>
            </a:r>
            <a:r>
              <a:rPr lang="en-CA" sz="1800" dirty="0" err="1">
                <a:solidFill>
                  <a:schemeClr val="tx1"/>
                </a:solidFill>
              </a:rPr>
              <a:t>amet</a:t>
            </a:r>
            <a:r>
              <a:rPr lang="en-CA" sz="1800" dirty="0">
                <a:solidFill>
                  <a:schemeClr val="tx1"/>
                </a:solidFill>
              </a:rPr>
              <a:t> </a:t>
            </a:r>
            <a:r>
              <a:rPr lang="en-CA" sz="1800" dirty="0" err="1">
                <a:solidFill>
                  <a:schemeClr val="tx1"/>
                </a:solidFill>
              </a:rPr>
              <a:t>consectetur</a:t>
            </a:r>
            <a:r>
              <a:rPr lang="en-CA" sz="1800" dirty="0">
                <a:solidFill>
                  <a:schemeClr val="tx1"/>
                </a:solidFill>
              </a:rPr>
              <a:t>.</a:t>
            </a:r>
          </a:p>
        </p:txBody>
      </p:sp>
      <p:sp>
        <p:nvSpPr>
          <p:cNvPr id="7" name="Text Placeholder 7">
            <a:extLst>
              <a:ext uri="{FF2B5EF4-FFF2-40B4-BE49-F238E27FC236}">
                <a16:creationId xmlns:a16="http://schemas.microsoft.com/office/drawing/2014/main" id="{2FEB37E0-DE81-6C1D-B379-7AF9D0E039EA}"/>
              </a:ext>
            </a:extLst>
          </p:cNvPr>
          <p:cNvSpPr>
            <a:spLocks noGrp="1"/>
          </p:cNvSpPr>
          <p:nvPr>
            <p:ph type="body" sz="quarter" idx="20" hasCustomPrompt="1"/>
          </p:nvPr>
        </p:nvSpPr>
        <p:spPr>
          <a:xfrm>
            <a:off x="6025462" y="4926356"/>
            <a:ext cx="5682570" cy="323546"/>
          </a:xfrm>
        </p:spPr>
        <p:txBody>
          <a:bodyPr>
            <a:normAutofit/>
          </a:bodyPr>
          <a:lstStyle>
            <a:lvl1pPr marL="0" indent="0">
              <a:buNone/>
              <a:defRPr lang="en-CA" sz="18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CA" sz="1800" dirty="0">
                <a:solidFill>
                  <a:schemeClr val="tx1"/>
                </a:solidFill>
              </a:rPr>
              <a:t>Lorem ipsum dolor sit </a:t>
            </a:r>
            <a:r>
              <a:rPr lang="en-CA" sz="1800" dirty="0" err="1">
                <a:solidFill>
                  <a:schemeClr val="tx1"/>
                </a:solidFill>
              </a:rPr>
              <a:t>amet</a:t>
            </a:r>
            <a:r>
              <a:rPr lang="en-CA" sz="1800" dirty="0">
                <a:solidFill>
                  <a:schemeClr val="tx1"/>
                </a:solidFill>
              </a:rPr>
              <a:t> </a:t>
            </a:r>
            <a:r>
              <a:rPr lang="en-CA" sz="1800" dirty="0" err="1">
                <a:solidFill>
                  <a:schemeClr val="tx1"/>
                </a:solidFill>
              </a:rPr>
              <a:t>consectetur</a:t>
            </a:r>
            <a:r>
              <a:rPr lang="en-CA" sz="1800" dirty="0">
                <a:solidFill>
                  <a:schemeClr val="tx1"/>
                </a:solidFill>
              </a:rPr>
              <a:t>.</a:t>
            </a:r>
          </a:p>
        </p:txBody>
      </p:sp>
      <p:sp>
        <p:nvSpPr>
          <p:cNvPr id="36" name="Rectangle 35">
            <a:extLst>
              <a:ext uri="{FF2B5EF4-FFF2-40B4-BE49-F238E27FC236}">
                <a16:creationId xmlns:a16="http://schemas.microsoft.com/office/drawing/2014/main" id="{F52F60C2-9401-79B4-F36E-7A5EE5205E55}"/>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Text Placeholder 38">
            <a:extLst>
              <a:ext uri="{FF2B5EF4-FFF2-40B4-BE49-F238E27FC236}">
                <a16:creationId xmlns:a16="http://schemas.microsoft.com/office/drawing/2014/main" id="{42381763-EB1F-6C69-E3D4-054AA92168A9}"/>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
        <p:nvSpPr>
          <p:cNvPr id="42" name="Text Placeholder 40">
            <a:extLst>
              <a:ext uri="{FF2B5EF4-FFF2-40B4-BE49-F238E27FC236}">
                <a16:creationId xmlns:a16="http://schemas.microsoft.com/office/drawing/2014/main" id="{49F555AC-3742-30B5-A6B9-ED2BC5A1BB2B}"/>
              </a:ext>
            </a:extLst>
          </p:cNvPr>
          <p:cNvSpPr>
            <a:spLocks noGrp="1"/>
          </p:cNvSpPr>
          <p:nvPr>
            <p:ph type="body" sz="quarter" idx="22"/>
          </p:nvPr>
        </p:nvSpPr>
        <p:spPr>
          <a:xfrm>
            <a:off x="5670919" y="2870565"/>
            <a:ext cx="6037112" cy="433236"/>
          </a:xfrm>
        </p:spPr>
        <p:txBody>
          <a:bodyPr>
            <a:noAutofit/>
          </a:bodyPr>
          <a:lstStyle>
            <a:lvl1pPr marL="0" indent="0">
              <a:buNone/>
              <a:defRPr sz="28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8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2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28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a:t>
            </a:r>
            <a:endParaRPr lang="en-CA" dirty="0"/>
          </a:p>
        </p:txBody>
      </p:sp>
      <p:sp>
        <p:nvSpPr>
          <p:cNvPr id="45" name="Rectangle 44">
            <a:extLst>
              <a:ext uri="{FF2B5EF4-FFF2-40B4-BE49-F238E27FC236}">
                <a16:creationId xmlns:a16="http://schemas.microsoft.com/office/drawing/2014/main" id="{005EF34E-83FA-8DAC-299A-48ACB81A6DAC}"/>
              </a:ext>
            </a:extLst>
          </p:cNvPr>
          <p:cNvSpPr/>
          <p:nvPr userDrawn="1"/>
        </p:nvSpPr>
        <p:spPr>
          <a:xfrm>
            <a:off x="3841293" y="999198"/>
            <a:ext cx="5571311" cy="1482066"/>
          </a:xfrm>
          <a:prstGeom prst="rect">
            <a:avLst/>
          </a:prstGeom>
          <a:solidFill>
            <a:srgbClr val="2C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a:solidFill>
                <a:srgbClr val="A5A5A5"/>
              </a:solidFill>
              <a:ea typeface="Calibri" panose="020F0502020204030204"/>
              <a:cs typeface="Calibri" panose="020F0502020204030204"/>
            </a:endParaRPr>
          </a:p>
        </p:txBody>
      </p:sp>
      <p:sp>
        <p:nvSpPr>
          <p:cNvPr id="46" name="Title Placeholder 1">
            <a:extLst>
              <a:ext uri="{FF2B5EF4-FFF2-40B4-BE49-F238E27FC236}">
                <a16:creationId xmlns:a16="http://schemas.microsoft.com/office/drawing/2014/main" id="{E1263E6D-E10E-277C-A90C-E0DBDC4E1C2B}"/>
              </a:ext>
            </a:extLst>
          </p:cNvPr>
          <p:cNvSpPr>
            <a:spLocks noGrp="1"/>
          </p:cNvSpPr>
          <p:nvPr>
            <p:ph type="title"/>
          </p:nvPr>
        </p:nvSpPr>
        <p:spPr>
          <a:xfrm>
            <a:off x="4162792" y="1296348"/>
            <a:ext cx="4929771" cy="919711"/>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66322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F24755A-C2F3-6FEE-38C0-8578AE861338}"/>
              </a:ext>
            </a:extLst>
          </p:cNvPr>
          <p:cNvSpPr>
            <a:spLocks noGrp="1"/>
          </p:cNvSpPr>
          <p:nvPr>
            <p:ph type="pic" sz="quarter" idx="11"/>
          </p:nvPr>
        </p:nvSpPr>
        <p:spPr>
          <a:xfrm>
            <a:off x="0" y="0"/>
            <a:ext cx="12192000" cy="6858000"/>
          </a:xfrm>
          <a:custGeom>
            <a:avLst/>
            <a:gdLst>
              <a:gd name="connsiteX0" fmla="*/ 0 w 12192000"/>
              <a:gd name="connsiteY0" fmla="*/ 0 h 6858000"/>
              <a:gd name="connsiteX1" fmla="*/ 5792353 w 12192000"/>
              <a:gd name="connsiteY1" fmla="*/ 0 h 6858000"/>
              <a:gd name="connsiteX2" fmla="*/ 5792353 w 12192000"/>
              <a:gd name="connsiteY2" fmla="*/ 3867150 h 6858000"/>
              <a:gd name="connsiteX3" fmla="*/ 10234203 w 12192000"/>
              <a:gd name="connsiteY3" fmla="*/ 3867150 h 6858000"/>
              <a:gd name="connsiteX4" fmla="*/ 10234203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92353" y="0"/>
                </a:lnTo>
                <a:lnTo>
                  <a:pt x="5792353" y="3867150"/>
                </a:lnTo>
                <a:lnTo>
                  <a:pt x="10234203" y="3867150"/>
                </a:lnTo>
                <a:lnTo>
                  <a:pt x="10234203" y="0"/>
                </a:lnTo>
                <a:lnTo>
                  <a:pt x="12192000" y="0"/>
                </a:lnTo>
                <a:lnTo>
                  <a:pt x="12192000" y="6858000"/>
                </a:lnTo>
                <a:lnTo>
                  <a:pt x="0" y="6858000"/>
                </a:lnTo>
                <a:close/>
              </a:path>
            </a:pathLst>
          </a:custGeom>
        </p:spPr>
        <p:txBody>
          <a:bodyPr wrap="square">
            <a:noAutofit/>
          </a:bodyPr>
          <a:lstStyle>
            <a:lvl1pPr>
              <a:defRPr>
                <a:latin typeface="F37 Ginger Pro" pitchFamily="2" charset="0"/>
              </a:defRPr>
            </a:lvl1pPr>
          </a:lstStyle>
          <a:p>
            <a:endParaRPr lang="en-US" dirty="0"/>
          </a:p>
        </p:txBody>
      </p:sp>
      <p:pic>
        <p:nvPicPr>
          <p:cNvPr id="5" name="Picture 4" descr="A blue globe with green lines around it&#10;&#10;Description automatically generated">
            <a:extLst>
              <a:ext uri="{FF2B5EF4-FFF2-40B4-BE49-F238E27FC236}">
                <a16:creationId xmlns:a16="http://schemas.microsoft.com/office/drawing/2014/main" id="{643F2FE0-FEBB-A473-B2EC-96AB28016B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12" name="Rectangle 11">
            <a:extLst>
              <a:ext uri="{FF2B5EF4-FFF2-40B4-BE49-F238E27FC236}">
                <a16:creationId xmlns:a16="http://schemas.microsoft.com/office/drawing/2014/main" id="{6EF7E2A9-78BD-6D2F-3C1D-0A9BCC1D4BD5}"/>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71D5A1B4-3AC6-E676-5BB5-CC68398EE97B}"/>
              </a:ext>
            </a:extLst>
          </p:cNvPr>
          <p:cNvSpPr/>
          <p:nvPr userDrawn="1"/>
        </p:nvSpPr>
        <p:spPr>
          <a:xfrm>
            <a:off x="5795144" y="0"/>
            <a:ext cx="4441850" cy="3867150"/>
          </a:xfrm>
          <a:prstGeom prst="rect">
            <a:avLst/>
          </a:prstGeom>
          <a:solidFill>
            <a:srgbClr val="2C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a:solidFill>
                <a:srgbClr val="4B782E"/>
              </a:solidFill>
              <a:ea typeface="Calibri" panose="020F0502020204030204"/>
              <a:cs typeface="Calibri" panose="020F0502020204030204"/>
            </a:endParaRPr>
          </a:p>
        </p:txBody>
      </p:sp>
      <p:sp>
        <p:nvSpPr>
          <p:cNvPr id="21" name="Title Placeholder 1">
            <a:extLst>
              <a:ext uri="{FF2B5EF4-FFF2-40B4-BE49-F238E27FC236}">
                <a16:creationId xmlns:a16="http://schemas.microsoft.com/office/drawing/2014/main" id="{D720BF6F-B314-4E1B-DA0A-268DF79CACC3}"/>
              </a:ext>
            </a:extLst>
          </p:cNvPr>
          <p:cNvSpPr>
            <a:spLocks noGrp="1"/>
          </p:cNvSpPr>
          <p:nvPr>
            <p:ph type="title"/>
          </p:nvPr>
        </p:nvSpPr>
        <p:spPr>
          <a:xfrm>
            <a:off x="6074571" y="2444941"/>
            <a:ext cx="3636168" cy="895159"/>
          </a:xfrm>
          <a:prstGeom prst="rect">
            <a:avLst/>
          </a:prstGeom>
        </p:spPr>
        <p:txBody>
          <a:bodyPr vert="horz" lIns="91440" tIns="45720" rIns="91440" bIns="45720" rtlCol="0" anchor="t">
            <a:noAutofit/>
          </a:bodyPr>
          <a:lstStyle>
            <a:lvl1pPr>
              <a:lnSpc>
                <a:spcPts val="3200"/>
              </a:lnSpc>
              <a:defRPr sz="2000" b="1">
                <a:solidFill>
                  <a:srgbClr val="233A7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CA" dirty="0"/>
          </a:p>
        </p:txBody>
      </p:sp>
      <p:sp>
        <p:nvSpPr>
          <p:cNvPr id="22" name="Text Placeholder 15">
            <a:extLst>
              <a:ext uri="{FF2B5EF4-FFF2-40B4-BE49-F238E27FC236}">
                <a16:creationId xmlns:a16="http://schemas.microsoft.com/office/drawing/2014/main" id="{6AD36E54-EC50-D7C5-28F4-0AB7609BE946}"/>
              </a:ext>
            </a:extLst>
          </p:cNvPr>
          <p:cNvSpPr>
            <a:spLocks noGrp="1"/>
          </p:cNvSpPr>
          <p:nvPr>
            <p:ph type="body" sz="quarter" idx="22"/>
          </p:nvPr>
        </p:nvSpPr>
        <p:spPr>
          <a:xfrm>
            <a:off x="6077618" y="578228"/>
            <a:ext cx="3631406" cy="1866713"/>
          </a:xfrm>
        </p:spPr>
        <p:txBody>
          <a:bodyPr>
            <a:noAutofit/>
          </a:bodyPr>
          <a:lstStyle>
            <a:lvl1pPr marL="0" indent="0">
              <a:buNone/>
              <a:defRPr sz="22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23" name="Text Placeholder 38">
            <a:extLst>
              <a:ext uri="{FF2B5EF4-FFF2-40B4-BE49-F238E27FC236}">
                <a16:creationId xmlns:a16="http://schemas.microsoft.com/office/drawing/2014/main" id="{B5CB0DEB-5AE2-846D-8D53-4D29F9C2E49B}"/>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Tree>
    <p:extLst>
      <p:ext uri="{BB962C8B-B14F-4D97-AF65-F5344CB8AC3E}">
        <p14:creationId xmlns:p14="http://schemas.microsoft.com/office/powerpoint/2010/main" val="86307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mplate 5">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89A86DC8-E8E8-BEDF-6C8E-465A68161D49}"/>
              </a:ext>
            </a:extLst>
          </p:cNvPr>
          <p:cNvSpPr>
            <a:spLocks noGrp="1"/>
          </p:cNvSpPr>
          <p:nvPr>
            <p:ph type="pic" sz="quarter" idx="11"/>
          </p:nvPr>
        </p:nvSpPr>
        <p:spPr>
          <a:xfrm>
            <a:off x="381635" y="571468"/>
            <a:ext cx="3649345" cy="5516911"/>
          </a:xfrm>
          <a:custGeom>
            <a:avLst/>
            <a:gdLst>
              <a:gd name="connsiteX0" fmla="*/ 0 w 3649345"/>
              <a:gd name="connsiteY0" fmla="*/ 0 h 5516911"/>
              <a:gd name="connsiteX1" fmla="*/ 3222623 w 3649345"/>
              <a:gd name="connsiteY1" fmla="*/ 0 h 5516911"/>
              <a:gd name="connsiteX2" fmla="*/ 3222623 w 3649345"/>
              <a:gd name="connsiteY2" fmla="*/ 1123982 h 5516911"/>
              <a:gd name="connsiteX3" fmla="*/ 3649345 w 3649345"/>
              <a:gd name="connsiteY3" fmla="*/ 1123982 h 5516911"/>
              <a:gd name="connsiteX4" fmla="*/ 3649345 w 3649345"/>
              <a:gd name="connsiteY4" fmla="*/ 1454976 h 5516911"/>
              <a:gd name="connsiteX5" fmla="*/ 3222623 w 3649345"/>
              <a:gd name="connsiteY5" fmla="*/ 1454976 h 5516911"/>
              <a:gd name="connsiteX6" fmla="*/ 3222623 w 3649345"/>
              <a:gd name="connsiteY6" fmla="*/ 5174012 h 5516911"/>
              <a:gd name="connsiteX7" fmla="*/ 3649345 w 3649345"/>
              <a:gd name="connsiteY7" fmla="*/ 5174012 h 5516911"/>
              <a:gd name="connsiteX8" fmla="*/ 3649345 w 3649345"/>
              <a:gd name="connsiteY8" fmla="*/ 5516911 h 5516911"/>
              <a:gd name="connsiteX9" fmla="*/ 0 w 3649345"/>
              <a:gd name="connsiteY9" fmla="*/ 5516911 h 551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9345" h="5516911">
                <a:moveTo>
                  <a:pt x="0" y="0"/>
                </a:moveTo>
                <a:lnTo>
                  <a:pt x="3222623" y="0"/>
                </a:lnTo>
                <a:lnTo>
                  <a:pt x="3222623" y="1123982"/>
                </a:lnTo>
                <a:lnTo>
                  <a:pt x="3649345" y="1123982"/>
                </a:lnTo>
                <a:lnTo>
                  <a:pt x="3649345" y="1454976"/>
                </a:lnTo>
                <a:lnTo>
                  <a:pt x="3222623" y="1454976"/>
                </a:lnTo>
                <a:lnTo>
                  <a:pt x="3222623" y="5174012"/>
                </a:lnTo>
                <a:lnTo>
                  <a:pt x="3649345" y="5174012"/>
                </a:lnTo>
                <a:lnTo>
                  <a:pt x="3649345" y="5516911"/>
                </a:lnTo>
                <a:lnTo>
                  <a:pt x="0" y="5516911"/>
                </a:lnTo>
                <a:close/>
              </a:path>
            </a:pathLst>
          </a:custGeom>
        </p:spPr>
        <p:txBody>
          <a:bodyPr wrap="square">
            <a:noAutofit/>
          </a:bodyPr>
          <a:lstStyle>
            <a:lvl1pPr>
              <a:defRPr>
                <a:latin typeface="F37 Ginger Pro" pitchFamily="2" charset="0"/>
              </a:defRPr>
            </a:lvl1pPr>
          </a:lstStyle>
          <a:p>
            <a:endParaRPr lang="en-US"/>
          </a:p>
        </p:txBody>
      </p:sp>
      <p:pic>
        <p:nvPicPr>
          <p:cNvPr id="4" name="Picture 3" descr="A blue globe with green lines around it&#10;&#10;Description automatically generated">
            <a:extLst>
              <a:ext uri="{FF2B5EF4-FFF2-40B4-BE49-F238E27FC236}">
                <a16:creationId xmlns:a16="http://schemas.microsoft.com/office/drawing/2014/main" id="{D3F8DAB7-2078-C591-D5C0-D215D90FC1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22" name="Rectangle 21">
            <a:extLst>
              <a:ext uri="{FF2B5EF4-FFF2-40B4-BE49-F238E27FC236}">
                <a16:creationId xmlns:a16="http://schemas.microsoft.com/office/drawing/2014/main" id="{F832A7F9-09E6-C697-1D28-0ACB6F512D41}"/>
              </a:ext>
            </a:extLst>
          </p:cNvPr>
          <p:cNvSpPr/>
          <p:nvPr userDrawn="1"/>
        </p:nvSpPr>
        <p:spPr>
          <a:xfrm>
            <a:off x="355605" y="1"/>
            <a:ext cx="3675375" cy="1112520"/>
          </a:xfrm>
          <a:prstGeom prst="rect">
            <a:avLst/>
          </a:prstGeom>
          <a:gradFill flip="none" rotWithShape="1">
            <a:gsLst>
              <a:gs pos="0">
                <a:schemeClr val="bg1"/>
              </a:gs>
              <a:gs pos="100000">
                <a:schemeClr val="bg1">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28D0283B-929B-F300-E612-D40557A798FA}"/>
              </a:ext>
            </a:extLst>
          </p:cNvPr>
          <p:cNvSpPr/>
          <p:nvPr userDrawn="1"/>
        </p:nvSpPr>
        <p:spPr>
          <a:xfrm>
            <a:off x="6417547" y="2026444"/>
            <a:ext cx="2610324" cy="371903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Picture Placeholder 2">
            <a:extLst>
              <a:ext uri="{FF2B5EF4-FFF2-40B4-BE49-F238E27FC236}">
                <a16:creationId xmlns:a16="http://schemas.microsoft.com/office/drawing/2014/main" id="{353EACAB-EA57-304E-05AE-B75A3559D40A}"/>
              </a:ext>
            </a:extLst>
          </p:cNvPr>
          <p:cNvSpPr>
            <a:spLocks noGrp="1"/>
          </p:cNvSpPr>
          <p:nvPr>
            <p:ph type="pic" sz="quarter" idx="16"/>
          </p:nvPr>
        </p:nvSpPr>
        <p:spPr>
          <a:xfrm>
            <a:off x="6723300" y="2266919"/>
            <a:ext cx="2028824" cy="666782"/>
          </a:xfrm>
          <a:prstGeom prst="rect">
            <a:avLst/>
          </a:prstGeom>
        </p:spPr>
        <p:txBody>
          <a:bodyPr/>
          <a:lstStyle>
            <a:lvl1pPr>
              <a:defRPr>
                <a:latin typeface="F37 Ginger Pro" pitchFamily="2" charset="0"/>
              </a:defRPr>
            </a:lvl1pPr>
          </a:lstStyle>
          <a:p>
            <a:endParaRPr lang="en-US"/>
          </a:p>
        </p:txBody>
      </p:sp>
      <p:sp>
        <p:nvSpPr>
          <p:cNvPr id="32" name="Text Placeholder 26">
            <a:extLst>
              <a:ext uri="{FF2B5EF4-FFF2-40B4-BE49-F238E27FC236}">
                <a16:creationId xmlns:a16="http://schemas.microsoft.com/office/drawing/2014/main" id="{BA3F29D0-8E36-869D-1052-0DDB27896EF7}"/>
              </a:ext>
            </a:extLst>
          </p:cNvPr>
          <p:cNvSpPr>
            <a:spLocks noGrp="1"/>
          </p:cNvSpPr>
          <p:nvPr>
            <p:ph type="body" sz="quarter" idx="17" hasCustomPrompt="1"/>
          </p:nvPr>
        </p:nvSpPr>
        <p:spPr>
          <a:xfrm>
            <a:off x="6723300" y="5050566"/>
            <a:ext cx="2028823" cy="227180"/>
          </a:xfrm>
        </p:spPr>
        <p:txBody>
          <a:bodyPr>
            <a:normAutofit/>
          </a:bodyPr>
          <a:lstStyle>
            <a:lvl1pPr marL="0" indent="0">
              <a:buNone/>
              <a:defRPr sz="1050" b="1">
                <a:solidFill>
                  <a:srgbClr val="00B0F0"/>
                </a:solidFill>
              </a:defRPr>
            </a:lvl1pPr>
          </a:lstStyle>
          <a:p>
            <a:pPr lvl="0"/>
            <a:r>
              <a:rPr lang="en-US" dirty="0"/>
              <a:t>link</a:t>
            </a:r>
            <a:endParaRPr lang="en-CA" dirty="0"/>
          </a:p>
        </p:txBody>
      </p:sp>
      <p:sp>
        <p:nvSpPr>
          <p:cNvPr id="41" name="Text Placeholder 40">
            <a:extLst>
              <a:ext uri="{FF2B5EF4-FFF2-40B4-BE49-F238E27FC236}">
                <a16:creationId xmlns:a16="http://schemas.microsoft.com/office/drawing/2014/main" id="{82F0DEB9-A4DC-1A05-D416-5274A77075A7}"/>
              </a:ext>
            </a:extLst>
          </p:cNvPr>
          <p:cNvSpPr>
            <a:spLocks noGrp="1"/>
          </p:cNvSpPr>
          <p:nvPr>
            <p:ph type="body" sz="quarter" idx="18" hasCustomPrompt="1"/>
          </p:nvPr>
        </p:nvSpPr>
        <p:spPr>
          <a:xfrm>
            <a:off x="6723298" y="3121768"/>
            <a:ext cx="2028825" cy="1935760"/>
          </a:xfrm>
        </p:spPr>
        <p:txBody>
          <a:bodyPr>
            <a:noAutofit/>
          </a:bodyPr>
          <a:lstStyle>
            <a:lvl1pPr marL="0" indent="0">
              <a:buNone/>
              <a:defRPr sz="1050"/>
            </a:lvl1pPr>
            <a:lvl2pPr>
              <a:defRPr sz="1050"/>
            </a:lvl2pPr>
            <a:lvl3pPr>
              <a:defRPr sz="1050"/>
            </a:lvl3pPr>
            <a:lvl4pPr>
              <a:defRPr sz="1050"/>
            </a:lvl4pPr>
            <a:lvl5pPr>
              <a:defRPr sz="1050"/>
            </a:lvl5pPr>
          </a:lstStyle>
          <a:p>
            <a:pPr lvl="0"/>
            <a:r>
              <a:rPr lang="en-CA" sz="1050" dirty="0">
                <a:solidFill>
                  <a:schemeClr val="tx1"/>
                </a:solidFill>
                <a:effectLst/>
              </a:rPr>
              <a:t>Lorem ipsum dolor sit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purus</a:t>
            </a:r>
            <a:r>
              <a:rPr lang="en-CA" sz="1050" dirty="0">
                <a:solidFill>
                  <a:schemeClr val="tx1"/>
                </a:solidFill>
                <a:effectLst/>
              </a:rPr>
              <a:t> at </a:t>
            </a:r>
            <a:r>
              <a:rPr lang="en-CA" sz="1050" dirty="0" err="1">
                <a:solidFill>
                  <a:schemeClr val="tx1"/>
                </a:solidFill>
                <a:effectLst/>
              </a:rPr>
              <a:t>leo</a:t>
            </a:r>
            <a:r>
              <a:rPr lang="en-CA" sz="1050" dirty="0">
                <a:solidFill>
                  <a:schemeClr val="tx1"/>
                </a:solidFill>
                <a:effectLst/>
              </a:rPr>
              <a:t> sed diam. Diam </a:t>
            </a:r>
            <a:r>
              <a:rPr lang="en-CA" sz="1050" dirty="0" err="1">
                <a:solidFill>
                  <a:schemeClr val="tx1"/>
                </a:solidFill>
                <a:effectLst/>
              </a:rPr>
              <a:t>mauris</a:t>
            </a:r>
            <a:r>
              <a:rPr lang="en-CA" sz="1050" dirty="0">
                <a:solidFill>
                  <a:schemeClr val="tx1"/>
                </a:solidFill>
                <a:effectLst/>
              </a:rPr>
              <a:t> </a:t>
            </a:r>
            <a:r>
              <a:rPr lang="en-CA" sz="1050" dirty="0" err="1">
                <a:solidFill>
                  <a:schemeClr val="tx1"/>
                </a:solidFill>
                <a:effectLst/>
              </a:rPr>
              <a:t>nulla</a:t>
            </a:r>
            <a:r>
              <a:rPr lang="en-CA" sz="1050" dirty="0">
                <a:solidFill>
                  <a:schemeClr val="tx1"/>
                </a:solidFill>
                <a:effectLst/>
              </a:rPr>
              <a:t> </a:t>
            </a:r>
            <a:r>
              <a:rPr lang="en-CA" sz="1050" dirty="0" err="1">
                <a:solidFill>
                  <a:schemeClr val="tx1"/>
                </a:solidFill>
                <a:effectLst/>
              </a:rPr>
              <a:t>egestas</a:t>
            </a:r>
            <a:r>
              <a:rPr lang="en-CA" sz="1050" dirty="0">
                <a:solidFill>
                  <a:schemeClr val="tx1"/>
                </a:solidFill>
                <a:effectLst/>
              </a:rPr>
              <a:t> </a:t>
            </a:r>
            <a:r>
              <a:rPr lang="en-CA" sz="1050" dirty="0" err="1">
                <a:solidFill>
                  <a:schemeClr val="tx1"/>
                </a:solidFill>
                <a:effectLst/>
              </a:rPr>
              <a:t>morbi</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nam</a:t>
            </a:r>
            <a:r>
              <a:rPr lang="en-CA" sz="1050" dirty="0">
                <a:solidFill>
                  <a:schemeClr val="tx1"/>
                </a:solidFill>
                <a:effectLst/>
              </a:rPr>
              <a:t> </a:t>
            </a:r>
            <a:r>
              <a:rPr lang="en-CA" sz="1050" dirty="0" err="1">
                <a:solidFill>
                  <a:schemeClr val="tx1"/>
                </a:solidFill>
                <a:effectLst/>
              </a:rPr>
              <a:t>tristique</a:t>
            </a:r>
            <a:r>
              <a:rPr lang="en-CA" sz="1050" dirty="0">
                <a:solidFill>
                  <a:schemeClr val="tx1"/>
                </a:solidFill>
                <a:effectLst/>
              </a:rPr>
              <a:t> </a:t>
            </a:r>
            <a:r>
              <a:rPr lang="en-CA" sz="1050" dirty="0" err="1">
                <a:solidFill>
                  <a:schemeClr val="tx1"/>
                </a:solidFill>
                <a:effectLst/>
              </a:rPr>
              <a:t>bibendum</a:t>
            </a:r>
            <a:r>
              <a:rPr lang="en-CA" sz="1050" dirty="0">
                <a:solidFill>
                  <a:schemeClr val="tx1"/>
                </a:solidFill>
                <a:effectLst/>
              </a:rPr>
              <a:t> </a:t>
            </a:r>
            <a:r>
              <a:rPr lang="en-CA" sz="1050" dirty="0" err="1">
                <a:solidFill>
                  <a:schemeClr val="tx1"/>
                </a:solidFill>
                <a:effectLst/>
              </a:rPr>
              <a:t>ullamcorper</a:t>
            </a:r>
            <a:r>
              <a:rPr lang="en-CA" sz="1050" dirty="0">
                <a:solidFill>
                  <a:schemeClr val="tx1"/>
                </a:solidFill>
                <a:effectLst/>
              </a:rPr>
              <a:t>. Non </a:t>
            </a:r>
            <a:r>
              <a:rPr lang="en-CA" sz="1050" dirty="0" err="1">
                <a:solidFill>
                  <a:schemeClr val="tx1"/>
                </a:solidFill>
                <a:effectLst/>
              </a:rPr>
              <a:t>aliquet</a:t>
            </a:r>
            <a:r>
              <a:rPr lang="en-CA" sz="1050" dirty="0">
                <a:solidFill>
                  <a:schemeClr val="tx1"/>
                </a:solidFill>
                <a:effectLst/>
              </a:rPr>
              <a:t> </a:t>
            </a:r>
            <a:r>
              <a:rPr lang="en-CA" sz="1050" dirty="0" err="1">
                <a:solidFill>
                  <a:schemeClr val="tx1"/>
                </a:solidFill>
                <a:effectLst/>
              </a:rPr>
              <a:t>eget</a:t>
            </a:r>
            <a:r>
              <a:rPr lang="en-CA" sz="1050" dirty="0">
                <a:solidFill>
                  <a:schemeClr val="tx1"/>
                </a:solidFill>
                <a:effectLst/>
              </a:rPr>
              <a:t> et </a:t>
            </a:r>
            <a:r>
              <a:rPr lang="en-CA" sz="1050" dirty="0" err="1">
                <a:solidFill>
                  <a:schemeClr val="tx1"/>
                </a:solidFill>
                <a:effectLst/>
              </a:rPr>
              <a:t>viverra</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ornare</a:t>
            </a:r>
            <a:r>
              <a:rPr lang="en-CA" sz="1050" dirty="0">
                <a:solidFill>
                  <a:schemeClr val="tx1"/>
                </a:solidFill>
                <a:effectLst/>
              </a:rPr>
              <a:t> eros. </a:t>
            </a:r>
            <a:r>
              <a:rPr lang="en-CA" sz="1050" dirty="0" err="1">
                <a:solidFill>
                  <a:schemeClr val="tx1"/>
                </a:solidFill>
                <a:effectLst/>
              </a:rPr>
              <a:t>Nibh</a:t>
            </a:r>
            <a:r>
              <a:rPr lang="en-CA" sz="1050" dirty="0">
                <a:solidFill>
                  <a:schemeClr val="tx1"/>
                </a:solidFill>
                <a:effectLst/>
              </a:rPr>
              <a:t> ac </a:t>
            </a:r>
            <a:r>
              <a:rPr lang="en-CA" sz="1050" dirty="0" err="1">
                <a:solidFill>
                  <a:schemeClr val="tx1"/>
                </a:solidFill>
                <a:effectLst/>
              </a:rPr>
              <a:t>ut</a:t>
            </a:r>
            <a:r>
              <a:rPr lang="en-CA" sz="1050" dirty="0">
                <a:solidFill>
                  <a:schemeClr val="tx1"/>
                </a:solidFill>
                <a:effectLst/>
              </a:rPr>
              <a:t> dui </a:t>
            </a:r>
            <a:r>
              <a:rPr lang="en-CA" sz="1050" dirty="0" err="1">
                <a:solidFill>
                  <a:schemeClr val="tx1"/>
                </a:solidFill>
                <a:effectLst/>
              </a:rPr>
              <a:t>sodales</a:t>
            </a:r>
            <a:r>
              <a:rPr lang="en-CA" sz="1050" dirty="0">
                <a:solidFill>
                  <a:schemeClr val="tx1"/>
                </a:solidFill>
                <a:effectLst/>
              </a:rPr>
              <a:t> </a:t>
            </a:r>
            <a:r>
              <a:rPr lang="en-CA" sz="1050" dirty="0" err="1">
                <a:solidFill>
                  <a:schemeClr val="tx1"/>
                </a:solidFill>
                <a:effectLst/>
              </a:rPr>
              <a:t>quis</a:t>
            </a:r>
            <a:r>
              <a:rPr lang="en-CA" sz="1050" dirty="0">
                <a:solidFill>
                  <a:schemeClr val="tx1"/>
                </a:solidFill>
                <a:effectLst/>
              </a:rPr>
              <a:t> </a:t>
            </a:r>
            <a:r>
              <a:rPr lang="en-CA" sz="1050" dirty="0" err="1">
                <a:solidFill>
                  <a:schemeClr val="tx1"/>
                </a:solidFill>
                <a:effectLst/>
              </a:rPr>
              <a:t>imperdiet</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est</a:t>
            </a:r>
            <a:r>
              <a:rPr lang="en-CA" sz="1050" dirty="0">
                <a:solidFill>
                  <a:schemeClr val="tx1"/>
                </a:solidFill>
                <a:effectLst/>
              </a:rPr>
              <a:t> sit. Semper </a:t>
            </a:r>
            <a:r>
              <a:rPr lang="en-CA" sz="1050" dirty="0" err="1">
                <a:solidFill>
                  <a:schemeClr val="tx1"/>
                </a:solidFill>
                <a:effectLst/>
              </a:rPr>
              <a:t>fusce</a:t>
            </a:r>
            <a:r>
              <a:rPr lang="en-CA" sz="1050" dirty="0">
                <a:solidFill>
                  <a:schemeClr val="tx1"/>
                </a:solidFill>
                <a:effectLst/>
              </a:rPr>
              <a:t> vitae dictum </a:t>
            </a:r>
            <a:r>
              <a:rPr lang="en-CA" sz="1050" dirty="0" err="1">
                <a:solidFill>
                  <a:schemeClr val="tx1"/>
                </a:solidFill>
                <a:effectLst/>
              </a:rPr>
              <a:t>posuere</a:t>
            </a:r>
            <a:r>
              <a:rPr lang="en-CA" sz="1050" dirty="0">
                <a:solidFill>
                  <a:schemeClr val="tx1"/>
                </a:solidFill>
                <a:effectLst/>
              </a:rPr>
              <a:t>. Sit </a:t>
            </a:r>
            <a:r>
              <a:rPr lang="en-CA" sz="1050" dirty="0" err="1">
                <a:solidFill>
                  <a:schemeClr val="tx1"/>
                </a:solidFill>
                <a:effectLst/>
              </a:rPr>
              <a:t>elementum</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sed </a:t>
            </a:r>
            <a:r>
              <a:rPr lang="en-CA" sz="1050" dirty="0" err="1">
                <a:solidFill>
                  <a:schemeClr val="tx1"/>
                </a:solidFill>
                <a:effectLst/>
              </a:rPr>
              <a:t>urna</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risus</a:t>
            </a:r>
            <a:r>
              <a:rPr lang="en-CA" sz="1050" dirty="0">
                <a:solidFill>
                  <a:schemeClr val="tx1"/>
                </a:solidFill>
                <a:effectLst/>
              </a:rPr>
              <a:t>.</a:t>
            </a:r>
            <a:endParaRPr lang="en-CA" dirty="0"/>
          </a:p>
        </p:txBody>
      </p:sp>
      <p:sp>
        <p:nvSpPr>
          <p:cNvPr id="46" name="Rectangle 45">
            <a:extLst>
              <a:ext uri="{FF2B5EF4-FFF2-40B4-BE49-F238E27FC236}">
                <a16:creationId xmlns:a16="http://schemas.microsoft.com/office/drawing/2014/main" id="{DEAE08ED-3A2D-99B8-045B-909610EE12CC}"/>
              </a:ext>
            </a:extLst>
          </p:cNvPr>
          <p:cNvSpPr/>
          <p:nvPr userDrawn="1"/>
        </p:nvSpPr>
        <p:spPr>
          <a:xfrm>
            <a:off x="9226071" y="2026444"/>
            <a:ext cx="2610324" cy="371903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Picture Placeholder 2">
            <a:extLst>
              <a:ext uri="{FF2B5EF4-FFF2-40B4-BE49-F238E27FC236}">
                <a16:creationId xmlns:a16="http://schemas.microsoft.com/office/drawing/2014/main" id="{A4D6C618-A157-A465-49F4-3E891B5A3223}"/>
              </a:ext>
            </a:extLst>
          </p:cNvPr>
          <p:cNvSpPr>
            <a:spLocks noGrp="1"/>
          </p:cNvSpPr>
          <p:nvPr>
            <p:ph type="pic" sz="quarter" idx="19"/>
          </p:nvPr>
        </p:nvSpPr>
        <p:spPr>
          <a:xfrm>
            <a:off x="9531824" y="2266919"/>
            <a:ext cx="2028824" cy="666782"/>
          </a:xfrm>
          <a:prstGeom prst="rect">
            <a:avLst/>
          </a:prstGeom>
        </p:spPr>
        <p:txBody>
          <a:bodyPr/>
          <a:lstStyle>
            <a:lvl1pPr>
              <a:defRPr>
                <a:latin typeface="F37 Ginger Pro" pitchFamily="2" charset="0"/>
              </a:defRPr>
            </a:lvl1pPr>
          </a:lstStyle>
          <a:p>
            <a:endParaRPr lang="en-US"/>
          </a:p>
        </p:txBody>
      </p:sp>
      <p:sp>
        <p:nvSpPr>
          <p:cNvPr id="48" name="Text Placeholder 26">
            <a:extLst>
              <a:ext uri="{FF2B5EF4-FFF2-40B4-BE49-F238E27FC236}">
                <a16:creationId xmlns:a16="http://schemas.microsoft.com/office/drawing/2014/main" id="{503BD64D-5DE4-8A5C-7379-EA6BC3613E07}"/>
              </a:ext>
            </a:extLst>
          </p:cNvPr>
          <p:cNvSpPr>
            <a:spLocks noGrp="1"/>
          </p:cNvSpPr>
          <p:nvPr>
            <p:ph type="body" sz="quarter" idx="20" hasCustomPrompt="1"/>
          </p:nvPr>
        </p:nvSpPr>
        <p:spPr>
          <a:xfrm>
            <a:off x="9531824" y="5050566"/>
            <a:ext cx="2028823" cy="227180"/>
          </a:xfrm>
        </p:spPr>
        <p:txBody>
          <a:bodyPr>
            <a:normAutofit/>
          </a:bodyPr>
          <a:lstStyle>
            <a:lvl1pPr marL="0" indent="0">
              <a:buNone/>
              <a:defRPr sz="1050" b="1">
                <a:solidFill>
                  <a:srgbClr val="00B0F0"/>
                </a:solidFill>
              </a:defRPr>
            </a:lvl1pPr>
          </a:lstStyle>
          <a:p>
            <a:pPr lvl="0"/>
            <a:r>
              <a:rPr lang="en-US" dirty="0"/>
              <a:t>link</a:t>
            </a:r>
            <a:endParaRPr lang="en-CA" dirty="0"/>
          </a:p>
        </p:txBody>
      </p:sp>
      <p:sp>
        <p:nvSpPr>
          <p:cNvPr id="49" name="Text Placeholder 40">
            <a:extLst>
              <a:ext uri="{FF2B5EF4-FFF2-40B4-BE49-F238E27FC236}">
                <a16:creationId xmlns:a16="http://schemas.microsoft.com/office/drawing/2014/main" id="{D0AE728C-9ED0-BBA7-096F-6B67B9DE247B}"/>
              </a:ext>
            </a:extLst>
          </p:cNvPr>
          <p:cNvSpPr>
            <a:spLocks noGrp="1"/>
          </p:cNvSpPr>
          <p:nvPr>
            <p:ph type="body" sz="quarter" idx="21" hasCustomPrompt="1"/>
          </p:nvPr>
        </p:nvSpPr>
        <p:spPr>
          <a:xfrm>
            <a:off x="9531822" y="3121768"/>
            <a:ext cx="2028825" cy="1935760"/>
          </a:xfrm>
        </p:spPr>
        <p:txBody>
          <a:bodyPr>
            <a:noAutofit/>
          </a:bodyPr>
          <a:lstStyle>
            <a:lvl1pPr marL="0" indent="0">
              <a:buNone/>
              <a:defRPr sz="1050"/>
            </a:lvl1pPr>
            <a:lvl2pPr>
              <a:defRPr sz="1050"/>
            </a:lvl2pPr>
            <a:lvl3pPr>
              <a:defRPr sz="1050"/>
            </a:lvl3pPr>
            <a:lvl4pPr>
              <a:defRPr sz="1050"/>
            </a:lvl4pPr>
            <a:lvl5pPr>
              <a:defRPr sz="1050"/>
            </a:lvl5pPr>
          </a:lstStyle>
          <a:p>
            <a:pPr lvl="0"/>
            <a:r>
              <a:rPr lang="en-CA" sz="1050" dirty="0">
                <a:solidFill>
                  <a:schemeClr val="tx1"/>
                </a:solidFill>
                <a:effectLst/>
              </a:rPr>
              <a:t>Lorem ipsum dolor sit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purus</a:t>
            </a:r>
            <a:r>
              <a:rPr lang="en-CA" sz="1050" dirty="0">
                <a:solidFill>
                  <a:schemeClr val="tx1"/>
                </a:solidFill>
                <a:effectLst/>
              </a:rPr>
              <a:t> at </a:t>
            </a:r>
            <a:r>
              <a:rPr lang="en-CA" sz="1050" dirty="0" err="1">
                <a:solidFill>
                  <a:schemeClr val="tx1"/>
                </a:solidFill>
                <a:effectLst/>
              </a:rPr>
              <a:t>leo</a:t>
            </a:r>
            <a:r>
              <a:rPr lang="en-CA" sz="1050" dirty="0">
                <a:solidFill>
                  <a:schemeClr val="tx1"/>
                </a:solidFill>
                <a:effectLst/>
              </a:rPr>
              <a:t> sed diam. Diam </a:t>
            </a:r>
            <a:r>
              <a:rPr lang="en-CA" sz="1050" dirty="0" err="1">
                <a:solidFill>
                  <a:schemeClr val="tx1"/>
                </a:solidFill>
                <a:effectLst/>
              </a:rPr>
              <a:t>mauris</a:t>
            </a:r>
            <a:r>
              <a:rPr lang="en-CA" sz="1050" dirty="0">
                <a:solidFill>
                  <a:schemeClr val="tx1"/>
                </a:solidFill>
                <a:effectLst/>
              </a:rPr>
              <a:t> </a:t>
            </a:r>
            <a:r>
              <a:rPr lang="en-CA" sz="1050" dirty="0" err="1">
                <a:solidFill>
                  <a:schemeClr val="tx1"/>
                </a:solidFill>
                <a:effectLst/>
              </a:rPr>
              <a:t>nulla</a:t>
            </a:r>
            <a:r>
              <a:rPr lang="en-CA" sz="1050" dirty="0">
                <a:solidFill>
                  <a:schemeClr val="tx1"/>
                </a:solidFill>
                <a:effectLst/>
              </a:rPr>
              <a:t> </a:t>
            </a:r>
            <a:r>
              <a:rPr lang="en-CA" sz="1050" dirty="0" err="1">
                <a:solidFill>
                  <a:schemeClr val="tx1"/>
                </a:solidFill>
                <a:effectLst/>
              </a:rPr>
              <a:t>egestas</a:t>
            </a:r>
            <a:r>
              <a:rPr lang="en-CA" sz="1050" dirty="0">
                <a:solidFill>
                  <a:schemeClr val="tx1"/>
                </a:solidFill>
                <a:effectLst/>
              </a:rPr>
              <a:t> </a:t>
            </a:r>
            <a:r>
              <a:rPr lang="en-CA" sz="1050" dirty="0" err="1">
                <a:solidFill>
                  <a:schemeClr val="tx1"/>
                </a:solidFill>
                <a:effectLst/>
              </a:rPr>
              <a:t>morbi</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nam</a:t>
            </a:r>
            <a:r>
              <a:rPr lang="en-CA" sz="1050" dirty="0">
                <a:solidFill>
                  <a:schemeClr val="tx1"/>
                </a:solidFill>
                <a:effectLst/>
              </a:rPr>
              <a:t> </a:t>
            </a:r>
            <a:r>
              <a:rPr lang="en-CA" sz="1050" dirty="0" err="1">
                <a:solidFill>
                  <a:schemeClr val="tx1"/>
                </a:solidFill>
                <a:effectLst/>
              </a:rPr>
              <a:t>tristique</a:t>
            </a:r>
            <a:r>
              <a:rPr lang="en-CA" sz="1050" dirty="0">
                <a:solidFill>
                  <a:schemeClr val="tx1"/>
                </a:solidFill>
                <a:effectLst/>
              </a:rPr>
              <a:t> </a:t>
            </a:r>
            <a:r>
              <a:rPr lang="en-CA" sz="1050" dirty="0" err="1">
                <a:solidFill>
                  <a:schemeClr val="tx1"/>
                </a:solidFill>
                <a:effectLst/>
              </a:rPr>
              <a:t>bibendum</a:t>
            </a:r>
            <a:r>
              <a:rPr lang="en-CA" sz="1050" dirty="0">
                <a:solidFill>
                  <a:schemeClr val="tx1"/>
                </a:solidFill>
                <a:effectLst/>
              </a:rPr>
              <a:t> </a:t>
            </a:r>
            <a:r>
              <a:rPr lang="en-CA" sz="1050" dirty="0" err="1">
                <a:solidFill>
                  <a:schemeClr val="tx1"/>
                </a:solidFill>
                <a:effectLst/>
              </a:rPr>
              <a:t>ullamcorper</a:t>
            </a:r>
            <a:r>
              <a:rPr lang="en-CA" sz="1050" dirty="0">
                <a:solidFill>
                  <a:schemeClr val="tx1"/>
                </a:solidFill>
                <a:effectLst/>
              </a:rPr>
              <a:t>. Non </a:t>
            </a:r>
            <a:r>
              <a:rPr lang="en-CA" sz="1050" dirty="0" err="1">
                <a:solidFill>
                  <a:schemeClr val="tx1"/>
                </a:solidFill>
                <a:effectLst/>
              </a:rPr>
              <a:t>aliquet</a:t>
            </a:r>
            <a:r>
              <a:rPr lang="en-CA" sz="1050" dirty="0">
                <a:solidFill>
                  <a:schemeClr val="tx1"/>
                </a:solidFill>
                <a:effectLst/>
              </a:rPr>
              <a:t> </a:t>
            </a:r>
            <a:r>
              <a:rPr lang="en-CA" sz="1050" dirty="0" err="1">
                <a:solidFill>
                  <a:schemeClr val="tx1"/>
                </a:solidFill>
                <a:effectLst/>
              </a:rPr>
              <a:t>eget</a:t>
            </a:r>
            <a:r>
              <a:rPr lang="en-CA" sz="1050" dirty="0">
                <a:solidFill>
                  <a:schemeClr val="tx1"/>
                </a:solidFill>
                <a:effectLst/>
              </a:rPr>
              <a:t> et </a:t>
            </a:r>
            <a:r>
              <a:rPr lang="en-CA" sz="1050" dirty="0" err="1">
                <a:solidFill>
                  <a:schemeClr val="tx1"/>
                </a:solidFill>
                <a:effectLst/>
              </a:rPr>
              <a:t>viverra</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ornare</a:t>
            </a:r>
            <a:r>
              <a:rPr lang="en-CA" sz="1050" dirty="0">
                <a:solidFill>
                  <a:schemeClr val="tx1"/>
                </a:solidFill>
                <a:effectLst/>
              </a:rPr>
              <a:t> eros. </a:t>
            </a:r>
            <a:r>
              <a:rPr lang="en-CA" sz="1050" dirty="0" err="1">
                <a:solidFill>
                  <a:schemeClr val="tx1"/>
                </a:solidFill>
                <a:effectLst/>
              </a:rPr>
              <a:t>Nibh</a:t>
            </a:r>
            <a:r>
              <a:rPr lang="en-CA" sz="1050" dirty="0">
                <a:solidFill>
                  <a:schemeClr val="tx1"/>
                </a:solidFill>
                <a:effectLst/>
              </a:rPr>
              <a:t> ac </a:t>
            </a:r>
            <a:r>
              <a:rPr lang="en-CA" sz="1050" dirty="0" err="1">
                <a:solidFill>
                  <a:schemeClr val="tx1"/>
                </a:solidFill>
                <a:effectLst/>
              </a:rPr>
              <a:t>ut</a:t>
            </a:r>
            <a:r>
              <a:rPr lang="en-CA" sz="1050" dirty="0">
                <a:solidFill>
                  <a:schemeClr val="tx1"/>
                </a:solidFill>
                <a:effectLst/>
              </a:rPr>
              <a:t> dui </a:t>
            </a:r>
            <a:r>
              <a:rPr lang="en-CA" sz="1050" dirty="0" err="1">
                <a:solidFill>
                  <a:schemeClr val="tx1"/>
                </a:solidFill>
                <a:effectLst/>
              </a:rPr>
              <a:t>sodales</a:t>
            </a:r>
            <a:r>
              <a:rPr lang="en-CA" sz="1050" dirty="0">
                <a:solidFill>
                  <a:schemeClr val="tx1"/>
                </a:solidFill>
                <a:effectLst/>
              </a:rPr>
              <a:t> </a:t>
            </a:r>
            <a:r>
              <a:rPr lang="en-CA" sz="1050" dirty="0" err="1">
                <a:solidFill>
                  <a:schemeClr val="tx1"/>
                </a:solidFill>
                <a:effectLst/>
              </a:rPr>
              <a:t>quis</a:t>
            </a:r>
            <a:r>
              <a:rPr lang="en-CA" sz="1050" dirty="0">
                <a:solidFill>
                  <a:schemeClr val="tx1"/>
                </a:solidFill>
                <a:effectLst/>
              </a:rPr>
              <a:t> </a:t>
            </a:r>
            <a:r>
              <a:rPr lang="en-CA" sz="1050" dirty="0" err="1">
                <a:solidFill>
                  <a:schemeClr val="tx1"/>
                </a:solidFill>
                <a:effectLst/>
              </a:rPr>
              <a:t>imperdiet</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est</a:t>
            </a:r>
            <a:r>
              <a:rPr lang="en-CA" sz="1050" dirty="0">
                <a:solidFill>
                  <a:schemeClr val="tx1"/>
                </a:solidFill>
                <a:effectLst/>
              </a:rPr>
              <a:t> sit. Semper </a:t>
            </a:r>
            <a:r>
              <a:rPr lang="en-CA" sz="1050" dirty="0" err="1">
                <a:solidFill>
                  <a:schemeClr val="tx1"/>
                </a:solidFill>
                <a:effectLst/>
              </a:rPr>
              <a:t>fusce</a:t>
            </a:r>
            <a:r>
              <a:rPr lang="en-CA" sz="1050" dirty="0">
                <a:solidFill>
                  <a:schemeClr val="tx1"/>
                </a:solidFill>
                <a:effectLst/>
              </a:rPr>
              <a:t> vitae dictum </a:t>
            </a:r>
            <a:r>
              <a:rPr lang="en-CA" sz="1050" dirty="0" err="1">
                <a:solidFill>
                  <a:schemeClr val="tx1"/>
                </a:solidFill>
                <a:effectLst/>
              </a:rPr>
              <a:t>posuere</a:t>
            </a:r>
            <a:r>
              <a:rPr lang="en-CA" sz="1050" dirty="0">
                <a:solidFill>
                  <a:schemeClr val="tx1"/>
                </a:solidFill>
                <a:effectLst/>
              </a:rPr>
              <a:t>. Sit </a:t>
            </a:r>
            <a:r>
              <a:rPr lang="en-CA" sz="1050" dirty="0" err="1">
                <a:solidFill>
                  <a:schemeClr val="tx1"/>
                </a:solidFill>
                <a:effectLst/>
              </a:rPr>
              <a:t>elementum</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sed </a:t>
            </a:r>
            <a:r>
              <a:rPr lang="en-CA" sz="1050" dirty="0" err="1">
                <a:solidFill>
                  <a:schemeClr val="tx1"/>
                </a:solidFill>
                <a:effectLst/>
              </a:rPr>
              <a:t>urna</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risus</a:t>
            </a:r>
            <a:r>
              <a:rPr lang="en-CA" sz="1050" dirty="0">
                <a:solidFill>
                  <a:schemeClr val="tx1"/>
                </a:solidFill>
                <a:effectLst/>
              </a:rPr>
              <a:t>.</a:t>
            </a:r>
            <a:endParaRPr lang="en-CA" dirty="0"/>
          </a:p>
        </p:txBody>
      </p:sp>
      <p:sp>
        <p:nvSpPr>
          <p:cNvPr id="54" name="Rectangle 53">
            <a:extLst>
              <a:ext uri="{FF2B5EF4-FFF2-40B4-BE49-F238E27FC236}">
                <a16:creationId xmlns:a16="http://schemas.microsoft.com/office/drawing/2014/main" id="{07DBF84E-AFF5-45D5-21E0-ECD8C0C37E7F}"/>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a:extLst>
              <a:ext uri="{FF2B5EF4-FFF2-40B4-BE49-F238E27FC236}">
                <a16:creationId xmlns:a16="http://schemas.microsoft.com/office/drawing/2014/main" id="{CE1885BB-CE8C-E53E-4277-717E93C087D5}"/>
              </a:ext>
            </a:extLst>
          </p:cNvPr>
          <p:cNvSpPr/>
          <p:nvPr userDrawn="1"/>
        </p:nvSpPr>
        <p:spPr>
          <a:xfrm>
            <a:off x="3604258" y="571468"/>
            <a:ext cx="5230179" cy="1123982"/>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Text Placeholder 51">
            <a:extLst>
              <a:ext uri="{FF2B5EF4-FFF2-40B4-BE49-F238E27FC236}">
                <a16:creationId xmlns:a16="http://schemas.microsoft.com/office/drawing/2014/main" id="{893465FD-220B-7C54-EED7-BC2313165906}"/>
              </a:ext>
            </a:extLst>
          </p:cNvPr>
          <p:cNvSpPr>
            <a:spLocks noGrp="1"/>
          </p:cNvSpPr>
          <p:nvPr>
            <p:ph type="body" sz="quarter" idx="22" hasCustomPrompt="1"/>
          </p:nvPr>
        </p:nvSpPr>
        <p:spPr>
          <a:xfrm>
            <a:off x="3943350" y="872966"/>
            <a:ext cx="4562741" cy="477130"/>
          </a:xfrm>
        </p:spPr>
        <p:txBody>
          <a:bodyPr/>
          <a:lstStyle>
            <a:lvl1pPr marL="0" indent="0">
              <a:buNone/>
              <a:defRPr>
                <a:solidFill>
                  <a:schemeClr val="bg1"/>
                </a:solidFill>
              </a:defRPr>
            </a:lvl1pPr>
          </a:lstStyle>
          <a:p>
            <a:pPr lvl="0"/>
            <a:r>
              <a:rPr lang="en-US" dirty="0"/>
              <a:t>Click to edit title</a:t>
            </a:r>
            <a:endParaRPr lang="en-CA" dirty="0"/>
          </a:p>
        </p:txBody>
      </p:sp>
      <p:sp>
        <p:nvSpPr>
          <p:cNvPr id="62" name="Rectangle 61">
            <a:extLst>
              <a:ext uri="{FF2B5EF4-FFF2-40B4-BE49-F238E27FC236}">
                <a16:creationId xmlns:a16="http://schemas.microsoft.com/office/drawing/2014/main" id="{39A52F0A-7851-845B-2566-704EAD856D30}"/>
              </a:ext>
            </a:extLst>
          </p:cNvPr>
          <p:cNvSpPr/>
          <p:nvPr userDrawn="1"/>
        </p:nvSpPr>
        <p:spPr>
          <a:xfrm>
            <a:off x="3609023" y="2026444"/>
            <a:ext cx="2610324" cy="371903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Picture Placeholder 2">
            <a:extLst>
              <a:ext uri="{FF2B5EF4-FFF2-40B4-BE49-F238E27FC236}">
                <a16:creationId xmlns:a16="http://schemas.microsoft.com/office/drawing/2014/main" id="{9B750EAC-2F26-47D5-D476-9B8B57FEE84D}"/>
              </a:ext>
            </a:extLst>
          </p:cNvPr>
          <p:cNvSpPr>
            <a:spLocks noGrp="1"/>
          </p:cNvSpPr>
          <p:nvPr>
            <p:ph type="pic" sz="quarter" idx="12"/>
          </p:nvPr>
        </p:nvSpPr>
        <p:spPr>
          <a:xfrm>
            <a:off x="3914776" y="2266919"/>
            <a:ext cx="2028824" cy="666782"/>
          </a:xfrm>
          <a:prstGeom prst="rect">
            <a:avLst/>
          </a:prstGeom>
        </p:spPr>
        <p:txBody>
          <a:bodyPr/>
          <a:lstStyle>
            <a:lvl1pPr>
              <a:defRPr>
                <a:latin typeface="F37 Ginger Pro" pitchFamily="2" charset="0"/>
              </a:defRPr>
            </a:lvl1pPr>
          </a:lstStyle>
          <a:p>
            <a:endParaRPr lang="en-US" dirty="0"/>
          </a:p>
        </p:txBody>
      </p:sp>
      <p:sp>
        <p:nvSpPr>
          <p:cNvPr id="64" name="Title Placeholder 1">
            <a:extLst>
              <a:ext uri="{FF2B5EF4-FFF2-40B4-BE49-F238E27FC236}">
                <a16:creationId xmlns:a16="http://schemas.microsoft.com/office/drawing/2014/main" id="{7F5169EA-D4D7-DA3F-E20B-6BF6AFDE5657}"/>
              </a:ext>
            </a:extLst>
          </p:cNvPr>
          <p:cNvSpPr>
            <a:spLocks noGrp="1"/>
          </p:cNvSpPr>
          <p:nvPr>
            <p:ph type="title" hasCustomPrompt="1"/>
          </p:nvPr>
        </p:nvSpPr>
        <p:spPr>
          <a:xfrm>
            <a:off x="3914776" y="3126509"/>
            <a:ext cx="2028823" cy="1929599"/>
          </a:xfrm>
          <a:prstGeom prst="rect">
            <a:avLst/>
          </a:prstGeom>
        </p:spPr>
        <p:txBody>
          <a:bodyPr vert="horz" lIns="91440" tIns="45720" rIns="91440" bIns="45720" rtlCol="0" anchor="t">
            <a:noAutofit/>
          </a:bodyPr>
          <a:lstStyle>
            <a:lvl1pPr>
              <a:defRPr sz="1050">
                <a:solidFill>
                  <a:schemeClr val="tx1"/>
                </a:solidFill>
              </a:defRPr>
            </a:lvl1pPr>
          </a:lstStyle>
          <a:p>
            <a:r>
              <a:rPr lang="en-CA" sz="1050" dirty="0">
                <a:solidFill>
                  <a:schemeClr val="tx1"/>
                </a:solidFill>
                <a:effectLst/>
              </a:rPr>
              <a:t>Lorem ipsum dolor sit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purus</a:t>
            </a:r>
            <a:r>
              <a:rPr lang="en-CA" sz="1050" dirty="0">
                <a:solidFill>
                  <a:schemeClr val="tx1"/>
                </a:solidFill>
                <a:effectLst/>
              </a:rPr>
              <a:t> at </a:t>
            </a:r>
            <a:r>
              <a:rPr lang="en-CA" sz="1050" dirty="0" err="1">
                <a:solidFill>
                  <a:schemeClr val="tx1"/>
                </a:solidFill>
                <a:effectLst/>
              </a:rPr>
              <a:t>leo</a:t>
            </a:r>
            <a:r>
              <a:rPr lang="en-CA" sz="1050" dirty="0">
                <a:solidFill>
                  <a:schemeClr val="tx1"/>
                </a:solidFill>
                <a:effectLst/>
              </a:rPr>
              <a:t> sed diam. Diam </a:t>
            </a:r>
            <a:r>
              <a:rPr lang="en-CA" sz="1050" dirty="0" err="1">
                <a:solidFill>
                  <a:schemeClr val="tx1"/>
                </a:solidFill>
                <a:effectLst/>
              </a:rPr>
              <a:t>mauris</a:t>
            </a:r>
            <a:r>
              <a:rPr lang="en-CA" sz="1050" dirty="0">
                <a:solidFill>
                  <a:schemeClr val="tx1"/>
                </a:solidFill>
                <a:effectLst/>
              </a:rPr>
              <a:t> </a:t>
            </a:r>
            <a:r>
              <a:rPr lang="en-CA" sz="1050" dirty="0" err="1">
                <a:solidFill>
                  <a:schemeClr val="tx1"/>
                </a:solidFill>
                <a:effectLst/>
              </a:rPr>
              <a:t>nulla</a:t>
            </a:r>
            <a:r>
              <a:rPr lang="en-CA" sz="1050" dirty="0">
                <a:solidFill>
                  <a:schemeClr val="tx1"/>
                </a:solidFill>
                <a:effectLst/>
              </a:rPr>
              <a:t> </a:t>
            </a:r>
            <a:r>
              <a:rPr lang="en-CA" sz="1050" dirty="0" err="1">
                <a:solidFill>
                  <a:schemeClr val="tx1"/>
                </a:solidFill>
                <a:effectLst/>
              </a:rPr>
              <a:t>egestas</a:t>
            </a:r>
            <a:r>
              <a:rPr lang="en-CA" sz="1050" dirty="0">
                <a:solidFill>
                  <a:schemeClr val="tx1"/>
                </a:solidFill>
                <a:effectLst/>
              </a:rPr>
              <a:t> </a:t>
            </a:r>
            <a:r>
              <a:rPr lang="en-CA" sz="1050" dirty="0" err="1">
                <a:solidFill>
                  <a:schemeClr val="tx1"/>
                </a:solidFill>
                <a:effectLst/>
              </a:rPr>
              <a:t>morbi</a:t>
            </a:r>
            <a:r>
              <a:rPr lang="en-CA" sz="1050" dirty="0">
                <a:solidFill>
                  <a:schemeClr val="tx1"/>
                </a:solidFill>
                <a:effectLst/>
              </a:rPr>
              <a:t> </a:t>
            </a:r>
            <a:r>
              <a:rPr lang="en-CA" sz="1050" dirty="0" err="1">
                <a:solidFill>
                  <a:schemeClr val="tx1"/>
                </a:solidFill>
                <a:effectLst/>
              </a:rPr>
              <a:t>turpis</a:t>
            </a:r>
            <a:r>
              <a:rPr lang="en-CA" sz="1050" dirty="0">
                <a:solidFill>
                  <a:schemeClr val="tx1"/>
                </a:solidFill>
                <a:effectLst/>
              </a:rPr>
              <a:t>. </a:t>
            </a:r>
            <a:r>
              <a:rPr lang="en-CA" sz="1050" dirty="0" err="1">
                <a:solidFill>
                  <a:schemeClr val="tx1"/>
                </a:solidFill>
                <a:effectLst/>
              </a:rPr>
              <a:t>Amet</a:t>
            </a:r>
            <a:r>
              <a:rPr lang="en-CA" sz="1050" dirty="0">
                <a:solidFill>
                  <a:schemeClr val="tx1"/>
                </a:solidFill>
                <a:effectLst/>
              </a:rPr>
              <a:t> </a:t>
            </a:r>
            <a:r>
              <a:rPr lang="en-CA" sz="1050" dirty="0" err="1">
                <a:solidFill>
                  <a:schemeClr val="tx1"/>
                </a:solidFill>
                <a:effectLst/>
              </a:rPr>
              <a:t>nam</a:t>
            </a:r>
            <a:r>
              <a:rPr lang="en-CA" sz="1050" dirty="0">
                <a:solidFill>
                  <a:schemeClr val="tx1"/>
                </a:solidFill>
                <a:effectLst/>
              </a:rPr>
              <a:t> </a:t>
            </a:r>
            <a:r>
              <a:rPr lang="en-CA" sz="1050" dirty="0" err="1">
                <a:solidFill>
                  <a:schemeClr val="tx1"/>
                </a:solidFill>
                <a:effectLst/>
              </a:rPr>
              <a:t>tristique</a:t>
            </a:r>
            <a:r>
              <a:rPr lang="en-CA" sz="1050" dirty="0">
                <a:solidFill>
                  <a:schemeClr val="tx1"/>
                </a:solidFill>
                <a:effectLst/>
              </a:rPr>
              <a:t> </a:t>
            </a:r>
            <a:r>
              <a:rPr lang="en-CA" sz="1050" dirty="0" err="1">
                <a:solidFill>
                  <a:schemeClr val="tx1"/>
                </a:solidFill>
                <a:effectLst/>
              </a:rPr>
              <a:t>bibendum</a:t>
            </a:r>
            <a:r>
              <a:rPr lang="en-CA" sz="1050" dirty="0">
                <a:solidFill>
                  <a:schemeClr val="tx1"/>
                </a:solidFill>
                <a:effectLst/>
              </a:rPr>
              <a:t> </a:t>
            </a:r>
            <a:r>
              <a:rPr lang="en-CA" sz="1050" dirty="0" err="1">
                <a:solidFill>
                  <a:schemeClr val="tx1"/>
                </a:solidFill>
                <a:effectLst/>
              </a:rPr>
              <a:t>ullamcorper</a:t>
            </a:r>
            <a:r>
              <a:rPr lang="en-CA" sz="1050" dirty="0">
                <a:solidFill>
                  <a:schemeClr val="tx1"/>
                </a:solidFill>
                <a:effectLst/>
              </a:rPr>
              <a:t>. Non </a:t>
            </a:r>
            <a:r>
              <a:rPr lang="en-CA" sz="1050" dirty="0" err="1">
                <a:solidFill>
                  <a:schemeClr val="tx1"/>
                </a:solidFill>
                <a:effectLst/>
              </a:rPr>
              <a:t>aliquet</a:t>
            </a:r>
            <a:r>
              <a:rPr lang="en-CA" sz="1050" dirty="0">
                <a:solidFill>
                  <a:schemeClr val="tx1"/>
                </a:solidFill>
                <a:effectLst/>
              </a:rPr>
              <a:t> </a:t>
            </a:r>
            <a:r>
              <a:rPr lang="en-CA" sz="1050" dirty="0" err="1">
                <a:solidFill>
                  <a:schemeClr val="tx1"/>
                </a:solidFill>
                <a:effectLst/>
              </a:rPr>
              <a:t>eget</a:t>
            </a:r>
            <a:r>
              <a:rPr lang="en-CA" sz="1050" dirty="0">
                <a:solidFill>
                  <a:schemeClr val="tx1"/>
                </a:solidFill>
                <a:effectLst/>
              </a:rPr>
              <a:t> et </a:t>
            </a:r>
            <a:r>
              <a:rPr lang="en-CA" sz="1050" dirty="0" err="1">
                <a:solidFill>
                  <a:schemeClr val="tx1"/>
                </a:solidFill>
                <a:effectLst/>
              </a:rPr>
              <a:t>viverra</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ornare</a:t>
            </a:r>
            <a:r>
              <a:rPr lang="en-CA" sz="1050" dirty="0">
                <a:solidFill>
                  <a:schemeClr val="tx1"/>
                </a:solidFill>
                <a:effectLst/>
              </a:rPr>
              <a:t> eros. </a:t>
            </a:r>
            <a:r>
              <a:rPr lang="en-CA" sz="1050" dirty="0" err="1">
                <a:solidFill>
                  <a:schemeClr val="tx1"/>
                </a:solidFill>
                <a:effectLst/>
              </a:rPr>
              <a:t>Nibh</a:t>
            </a:r>
            <a:r>
              <a:rPr lang="en-CA" sz="1050" dirty="0">
                <a:solidFill>
                  <a:schemeClr val="tx1"/>
                </a:solidFill>
                <a:effectLst/>
              </a:rPr>
              <a:t> ac </a:t>
            </a:r>
            <a:r>
              <a:rPr lang="en-CA" sz="1050" dirty="0" err="1">
                <a:solidFill>
                  <a:schemeClr val="tx1"/>
                </a:solidFill>
                <a:effectLst/>
              </a:rPr>
              <a:t>ut</a:t>
            </a:r>
            <a:r>
              <a:rPr lang="en-CA" sz="1050" dirty="0">
                <a:solidFill>
                  <a:schemeClr val="tx1"/>
                </a:solidFill>
                <a:effectLst/>
              </a:rPr>
              <a:t> dui </a:t>
            </a:r>
            <a:r>
              <a:rPr lang="en-CA" sz="1050" dirty="0" err="1">
                <a:solidFill>
                  <a:schemeClr val="tx1"/>
                </a:solidFill>
                <a:effectLst/>
              </a:rPr>
              <a:t>sodales</a:t>
            </a:r>
            <a:r>
              <a:rPr lang="en-CA" sz="1050" dirty="0">
                <a:solidFill>
                  <a:schemeClr val="tx1"/>
                </a:solidFill>
                <a:effectLst/>
              </a:rPr>
              <a:t> </a:t>
            </a:r>
            <a:r>
              <a:rPr lang="en-CA" sz="1050" dirty="0" err="1">
                <a:solidFill>
                  <a:schemeClr val="tx1"/>
                </a:solidFill>
                <a:effectLst/>
              </a:rPr>
              <a:t>quis</a:t>
            </a:r>
            <a:r>
              <a:rPr lang="en-CA" sz="1050" dirty="0">
                <a:solidFill>
                  <a:schemeClr val="tx1"/>
                </a:solidFill>
                <a:effectLst/>
              </a:rPr>
              <a:t> </a:t>
            </a:r>
            <a:r>
              <a:rPr lang="en-CA" sz="1050" dirty="0" err="1">
                <a:solidFill>
                  <a:schemeClr val="tx1"/>
                </a:solidFill>
                <a:effectLst/>
              </a:rPr>
              <a:t>imperdiet</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a:t>
            </a:r>
            <a:r>
              <a:rPr lang="en-CA" sz="1050" dirty="0" err="1">
                <a:solidFill>
                  <a:schemeClr val="tx1"/>
                </a:solidFill>
                <a:effectLst/>
              </a:rPr>
              <a:t>est</a:t>
            </a:r>
            <a:r>
              <a:rPr lang="en-CA" sz="1050" dirty="0">
                <a:solidFill>
                  <a:schemeClr val="tx1"/>
                </a:solidFill>
                <a:effectLst/>
              </a:rPr>
              <a:t> sit. Semper </a:t>
            </a:r>
            <a:r>
              <a:rPr lang="en-CA" sz="1050" dirty="0" err="1">
                <a:solidFill>
                  <a:schemeClr val="tx1"/>
                </a:solidFill>
                <a:effectLst/>
              </a:rPr>
              <a:t>fusce</a:t>
            </a:r>
            <a:r>
              <a:rPr lang="en-CA" sz="1050" dirty="0">
                <a:solidFill>
                  <a:schemeClr val="tx1"/>
                </a:solidFill>
                <a:effectLst/>
              </a:rPr>
              <a:t> vitae dictum </a:t>
            </a:r>
            <a:r>
              <a:rPr lang="en-CA" sz="1050" dirty="0" err="1">
                <a:solidFill>
                  <a:schemeClr val="tx1"/>
                </a:solidFill>
                <a:effectLst/>
              </a:rPr>
              <a:t>posuere</a:t>
            </a:r>
            <a:r>
              <a:rPr lang="en-CA" sz="1050" dirty="0">
                <a:solidFill>
                  <a:schemeClr val="tx1"/>
                </a:solidFill>
                <a:effectLst/>
              </a:rPr>
              <a:t>. Sit </a:t>
            </a:r>
            <a:r>
              <a:rPr lang="en-CA" sz="1050" dirty="0" err="1">
                <a:solidFill>
                  <a:schemeClr val="tx1"/>
                </a:solidFill>
                <a:effectLst/>
              </a:rPr>
              <a:t>elementum</a:t>
            </a:r>
            <a:r>
              <a:rPr lang="en-CA" sz="1050" dirty="0">
                <a:solidFill>
                  <a:schemeClr val="tx1"/>
                </a:solidFill>
                <a:effectLst/>
              </a:rPr>
              <a:t> </a:t>
            </a:r>
            <a:r>
              <a:rPr lang="en-CA" sz="1050" dirty="0" err="1">
                <a:solidFill>
                  <a:schemeClr val="tx1"/>
                </a:solidFill>
                <a:effectLst/>
              </a:rPr>
              <a:t>enim</a:t>
            </a:r>
            <a:r>
              <a:rPr lang="en-CA" sz="1050" dirty="0">
                <a:solidFill>
                  <a:schemeClr val="tx1"/>
                </a:solidFill>
                <a:effectLst/>
              </a:rPr>
              <a:t> sed </a:t>
            </a:r>
            <a:r>
              <a:rPr lang="en-CA" sz="1050" dirty="0" err="1">
                <a:solidFill>
                  <a:schemeClr val="tx1"/>
                </a:solidFill>
                <a:effectLst/>
              </a:rPr>
              <a:t>urna</a:t>
            </a:r>
            <a:r>
              <a:rPr lang="en-CA" sz="1050" dirty="0">
                <a:solidFill>
                  <a:schemeClr val="tx1"/>
                </a:solidFill>
                <a:effectLst/>
              </a:rPr>
              <a:t> </a:t>
            </a:r>
            <a:r>
              <a:rPr lang="en-CA" sz="1050" dirty="0" err="1">
                <a:solidFill>
                  <a:schemeClr val="tx1"/>
                </a:solidFill>
                <a:effectLst/>
              </a:rPr>
              <a:t>consectetur</a:t>
            </a:r>
            <a:r>
              <a:rPr lang="en-CA" sz="1050" dirty="0">
                <a:solidFill>
                  <a:schemeClr val="tx1"/>
                </a:solidFill>
                <a:effectLst/>
              </a:rPr>
              <a:t> </a:t>
            </a:r>
            <a:r>
              <a:rPr lang="en-CA" sz="1050" dirty="0" err="1">
                <a:solidFill>
                  <a:schemeClr val="tx1"/>
                </a:solidFill>
                <a:effectLst/>
              </a:rPr>
              <a:t>risus</a:t>
            </a:r>
            <a:r>
              <a:rPr lang="en-CA" sz="1050" dirty="0">
                <a:solidFill>
                  <a:schemeClr val="tx1"/>
                </a:solidFill>
                <a:effectLst/>
              </a:rPr>
              <a:t>.</a:t>
            </a:r>
            <a:endParaRPr lang="en-CA" sz="1050" dirty="0">
              <a:solidFill>
                <a:schemeClr val="tx1"/>
              </a:solidFill>
            </a:endParaRPr>
          </a:p>
        </p:txBody>
      </p:sp>
      <p:sp>
        <p:nvSpPr>
          <p:cNvPr id="65" name="Text Placeholder 26">
            <a:extLst>
              <a:ext uri="{FF2B5EF4-FFF2-40B4-BE49-F238E27FC236}">
                <a16:creationId xmlns:a16="http://schemas.microsoft.com/office/drawing/2014/main" id="{E230E5E7-933B-65BB-E265-C12E21D1B8EB}"/>
              </a:ext>
            </a:extLst>
          </p:cNvPr>
          <p:cNvSpPr>
            <a:spLocks noGrp="1"/>
          </p:cNvSpPr>
          <p:nvPr>
            <p:ph type="body" sz="quarter" idx="15" hasCustomPrompt="1"/>
          </p:nvPr>
        </p:nvSpPr>
        <p:spPr>
          <a:xfrm>
            <a:off x="3914776" y="5050566"/>
            <a:ext cx="2028823" cy="227180"/>
          </a:xfrm>
        </p:spPr>
        <p:txBody>
          <a:bodyPr>
            <a:normAutofit/>
          </a:bodyPr>
          <a:lstStyle>
            <a:lvl1pPr marL="0" indent="0">
              <a:buNone/>
              <a:defRPr sz="1050" b="1">
                <a:solidFill>
                  <a:srgbClr val="00B0F0"/>
                </a:solidFill>
              </a:defRPr>
            </a:lvl1pPr>
          </a:lstStyle>
          <a:p>
            <a:pPr lvl="0"/>
            <a:r>
              <a:rPr lang="en-US" dirty="0"/>
              <a:t>link</a:t>
            </a:r>
            <a:endParaRPr lang="en-CA" dirty="0"/>
          </a:p>
        </p:txBody>
      </p:sp>
      <p:sp>
        <p:nvSpPr>
          <p:cNvPr id="67" name="Text Placeholder 38">
            <a:extLst>
              <a:ext uri="{FF2B5EF4-FFF2-40B4-BE49-F238E27FC236}">
                <a16:creationId xmlns:a16="http://schemas.microsoft.com/office/drawing/2014/main" id="{1B989ED3-E10C-AE9A-067B-8FD875B08263}"/>
              </a:ext>
            </a:extLst>
          </p:cNvPr>
          <p:cNvSpPr>
            <a:spLocks noGrp="1"/>
          </p:cNvSpPr>
          <p:nvPr>
            <p:ph type="body" sz="quarter" idx="23"/>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Tree>
    <p:extLst>
      <p:ext uri="{BB962C8B-B14F-4D97-AF65-F5344CB8AC3E}">
        <p14:creationId xmlns:p14="http://schemas.microsoft.com/office/powerpoint/2010/main" val="94913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plate 6">
    <p:spTree>
      <p:nvGrpSpPr>
        <p:cNvPr id="1" name=""/>
        <p:cNvGrpSpPr/>
        <p:nvPr/>
      </p:nvGrpSpPr>
      <p:grpSpPr>
        <a:xfrm>
          <a:off x="0" y="0"/>
          <a:ext cx="0" cy="0"/>
          <a:chOff x="0" y="0"/>
          <a:chExt cx="0" cy="0"/>
        </a:xfrm>
      </p:grpSpPr>
      <p:pic>
        <p:nvPicPr>
          <p:cNvPr id="4" name="Picture 3" descr="A blue globe with green lines around it&#10;&#10;Description automatically generated">
            <a:extLst>
              <a:ext uri="{FF2B5EF4-FFF2-40B4-BE49-F238E27FC236}">
                <a16:creationId xmlns:a16="http://schemas.microsoft.com/office/drawing/2014/main" id="{811AEBA4-5CD8-D7EC-5A19-186E4C496A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5" name="Picture Placeholder 2">
            <a:extLst>
              <a:ext uri="{FF2B5EF4-FFF2-40B4-BE49-F238E27FC236}">
                <a16:creationId xmlns:a16="http://schemas.microsoft.com/office/drawing/2014/main" id="{D227B1FF-D0BC-2577-7693-35E0BCA43214}"/>
              </a:ext>
            </a:extLst>
          </p:cNvPr>
          <p:cNvSpPr>
            <a:spLocks noGrp="1"/>
          </p:cNvSpPr>
          <p:nvPr>
            <p:ph type="pic" sz="quarter" idx="11"/>
          </p:nvPr>
        </p:nvSpPr>
        <p:spPr>
          <a:xfrm>
            <a:off x="5554494" y="2081719"/>
            <a:ext cx="5029200" cy="3346315"/>
          </a:xfrm>
          <a:prstGeom prst="rect">
            <a:avLst/>
          </a:prstGeom>
        </p:spPr>
        <p:txBody>
          <a:bodyPr/>
          <a:lstStyle>
            <a:lvl1pPr>
              <a:defRPr>
                <a:latin typeface="F37 Ginger Pro" pitchFamily="2" charset="0"/>
              </a:defRPr>
            </a:lvl1pPr>
          </a:lstStyle>
          <a:p>
            <a:endParaRPr lang="en-US"/>
          </a:p>
        </p:txBody>
      </p:sp>
      <p:sp>
        <p:nvSpPr>
          <p:cNvPr id="6" name="Picture Placeholder 2">
            <a:extLst>
              <a:ext uri="{FF2B5EF4-FFF2-40B4-BE49-F238E27FC236}">
                <a16:creationId xmlns:a16="http://schemas.microsoft.com/office/drawing/2014/main" id="{31F884B3-8AE9-3A17-34D7-EB996251FDB7}"/>
              </a:ext>
            </a:extLst>
          </p:cNvPr>
          <p:cNvSpPr>
            <a:spLocks noGrp="1"/>
          </p:cNvSpPr>
          <p:nvPr>
            <p:ph type="pic" sz="quarter" idx="12"/>
          </p:nvPr>
        </p:nvSpPr>
        <p:spPr>
          <a:xfrm>
            <a:off x="9064625" y="2600324"/>
            <a:ext cx="2613025" cy="2295525"/>
          </a:xfrm>
          <a:prstGeom prst="rect">
            <a:avLst/>
          </a:prstGeom>
        </p:spPr>
        <p:txBody>
          <a:bodyPr/>
          <a:lstStyle>
            <a:lvl1pPr>
              <a:defRPr>
                <a:latin typeface="F37 Ginger Pro" pitchFamily="2" charset="0"/>
              </a:defRPr>
            </a:lvl1pPr>
          </a:lstStyle>
          <a:p>
            <a:endParaRPr lang="en-US"/>
          </a:p>
        </p:txBody>
      </p:sp>
      <p:sp>
        <p:nvSpPr>
          <p:cNvPr id="21" name="Text Placeholder 11">
            <a:extLst>
              <a:ext uri="{FF2B5EF4-FFF2-40B4-BE49-F238E27FC236}">
                <a16:creationId xmlns:a16="http://schemas.microsoft.com/office/drawing/2014/main" id="{DCD9A00C-0A6C-99F6-E052-279E17EBA832}"/>
              </a:ext>
            </a:extLst>
          </p:cNvPr>
          <p:cNvSpPr>
            <a:spLocks noGrp="1"/>
          </p:cNvSpPr>
          <p:nvPr>
            <p:ph type="body" sz="quarter" idx="15" hasCustomPrompt="1"/>
          </p:nvPr>
        </p:nvSpPr>
        <p:spPr>
          <a:xfrm>
            <a:off x="549741" y="4449052"/>
            <a:ext cx="4176345" cy="914400"/>
          </a:xfrm>
        </p:spPr>
        <p:txBody>
          <a:bodyPr>
            <a:noAutofit/>
          </a:bodyPr>
          <a:lstStyle>
            <a:lvl1pPr marL="0" indent="0">
              <a:lnSpc>
                <a:spcPts val="1920"/>
              </a:lnSpc>
              <a:buNone/>
              <a:defRPr sz="1600"/>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1600" dirty="0">
                <a:solidFill>
                  <a:schemeClr val="tx1"/>
                </a:solidFill>
                <a:effectLst/>
              </a:rPr>
              <a:t>Lorem ipsum dolor sit </a:t>
            </a:r>
            <a:r>
              <a:rPr lang="en-CA" sz="1600" dirty="0" err="1">
                <a:solidFill>
                  <a:schemeClr val="tx1"/>
                </a:solidFill>
                <a:effectLst/>
              </a:rPr>
              <a:t>amet</a:t>
            </a:r>
            <a:r>
              <a:rPr lang="en-CA" sz="1600" dirty="0">
                <a:solidFill>
                  <a:schemeClr val="tx1"/>
                </a:solidFill>
                <a:effectLst/>
              </a:rPr>
              <a:t> </a:t>
            </a:r>
            <a:r>
              <a:rPr lang="en-CA" sz="1600" dirty="0" err="1">
                <a:solidFill>
                  <a:schemeClr val="tx1"/>
                </a:solidFill>
                <a:effectLst/>
              </a:rPr>
              <a:t>consectetur</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 </a:t>
            </a:r>
            <a:r>
              <a:rPr lang="en-CA" sz="1600" dirty="0" err="1">
                <a:solidFill>
                  <a:schemeClr val="tx1"/>
                </a:solidFill>
                <a:effectLst/>
              </a:rPr>
              <a:t>purus</a:t>
            </a:r>
            <a:r>
              <a:rPr lang="en-CA" sz="1600" dirty="0">
                <a:solidFill>
                  <a:schemeClr val="tx1"/>
                </a:solidFill>
                <a:effectLst/>
              </a:rPr>
              <a:t> at </a:t>
            </a:r>
            <a:r>
              <a:rPr lang="en-CA" sz="1600" dirty="0" err="1">
                <a:solidFill>
                  <a:schemeClr val="tx1"/>
                </a:solidFill>
                <a:effectLst/>
              </a:rPr>
              <a:t>leo</a:t>
            </a:r>
            <a:r>
              <a:rPr lang="en-CA" sz="1600" dirty="0">
                <a:solidFill>
                  <a:schemeClr val="tx1"/>
                </a:solidFill>
                <a:effectLst/>
              </a:rPr>
              <a:t> sed diam. Diam </a:t>
            </a:r>
            <a:r>
              <a:rPr lang="en-CA" sz="1600" dirty="0" err="1">
                <a:solidFill>
                  <a:schemeClr val="tx1"/>
                </a:solidFill>
                <a:effectLst/>
              </a:rPr>
              <a:t>mauris</a:t>
            </a:r>
            <a:r>
              <a:rPr lang="en-CA" sz="1600" dirty="0">
                <a:solidFill>
                  <a:schemeClr val="tx1"/>
                </a:solidFill>
                <a:effectLst/>
              </a:rPr>
              <a:t> </a:t>
            </a:r>
            <a:r>
              <a:rPr lang="en-CA" sz="1600" dirty="0" err="1">
                <a:solidFill>
                  <a:schemeClr val="tx1"/>
                </a:solidFill>
                <a:effectLst/>
              </a:rPr>
              <a:t>nulla</a:t>
            </a:r>
            <a:r>
              <a:rPr lang="en-CA" sz="1600" dirty="0">
                <a:solidFill>
                  <a:schemeClr val="tx1"/>
                </a:solidFill>
                <a:effectLst/>
              </a:rPr>
              <a:t> </a:t>
            </a:r>
            <a:r>
              <a:rPr lang="en-CA" sz="1600" dirty="0" err="1">
                <a:solidFill>
                  <a:schemeClr val="tx1"/>
                </a:solidFill>
                <a:effectLst/>
              </a:rPr>
              <a:t>egestas</a:t>
            </a:r>
            <a:r>
              <a:rPr lang="en-CA" sz="1600" dirty="0">
                <a:solidFill>
                  <a:schemeClr val="tx1"/>
                </a:solidFill>
                <a:effectLst/>
              </a:rPr>
              <a:t> </a:t>
            </a:r>
            <a:r>
              <a:rPr lang="en-CA" sz="1600" dirty="0" err="1">
                <a:solidFill>
                  <a:schemeClr val="tx1"/>
                </a:solidFill>
                <a:effectLst/>
              </a:rPr>
              <a:t>morbi</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a:t>
            </a:r>
            <a:endParaRPr lang="en-CA" sz="1600" dirty="0">
              <a:solidFill>
                <a:schemeClr val="tx1"/>
              </a:solidFill>
            </a:endParaRPr>
          </a:p>
          <a:p>
            <a:pPr lvl="0"/>
            <a:endParaRPr lang="en-CA" dirty="0"/>
          </a:p>
        </p:txBody>
      </p:sp>
      <p:sp>
        <p:nvSpPr>
          <p:cNvPr id="22" name="Text Placeholder 11">
            <a:extLst>
              <a:ext uri="{FF2B5EF4-FFF2-40B4-BE49-F238E27FC236}">
                <a16:creationId xmlns:a16="http://schemas.microsoft.com/office/drawing/2014/main" id="{CD169638-9064-5444-1079-4E3A10BFA7F5}"/>
              </a:ext>
            </a:extLst>
          </p:cNvPr>
          <p:cNvSpPr>
            <a:spLocks noGrp="1"/>
          </p:cNvSpPr>
          <p:nvPr>
            <p:ph type="body" sz="quarter" idx="14" hasCustomPrompt="1"/>
          </p:nvPr>
        </p:nvSpPr>
        <p:spPr>
          <a:xfrm>
            <a:off x="549742" y="3356083"/>
            <a:ext cx="4176345" cy="914400"/>
          </a:xfrm>
        </p:spPr>
        <p:txBody>
          <a:bodyPr>
            <a:noAutofit/>
          </a:bodyPr>
          <a:lstStyle>
            <a:lvl1pPr marL="0" indent="0">
              <a:lnSpc>
                <a:spcPts val="1920"/>
              </a:lnSpc>
              <a:buNone/>
              <a:defRPr sz="1600"/>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1600" dirty="0">
                <a:solidFill>
                  <a:schemeClr val="tx1"/>
                </a:solidFill>
                <a:effectLst/>
              </a:rPr>
              <a:t>Lorem ipsum dolor sit </a:t>
            </a:r>
            <a:r>
              <a:rPr lang="en-CA" sz="1600" dirty="0" err="1">
                <a:solidFill>
                  <a:schemeClr val="tx1"/>
                </a:solidFill>
                <a:effectLst/>
              </a:rPr>
              <a:t>amet</a:t>
            </a:r>
            <a:r>
              <a:rPr lang="en-CA" sz="1600" dirty="0">
                <a:solidFill>
                  <a:schemeClr val="tx1"/>
                </a:solidFill>
                <a:effectLst/>
              </a:rPr>
              <a:t> </a:t>
            </a:r>
            <a:r>
              <a:rPr lang="en-CA" sz="1600" dirty="0" err="1">
                <a:solidFill>
                  <a:schemeClr val="tx1"/>
                </a:solidFill>
                <a:effectLst/>
              </a:rPr>
              <a:t>consectetur</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 </a:t>
            </a:r>
            <a:r>
              <a:rPr lang="en-CA" sz="1600" dirty="0" err="1">
                <a:solidFill>
                  <a:schemeClr val="tx1"/>
                </a:solidFill>
                <a:effectLst/>
              </a:rPr>
              <a:t>purus</a:t>
            </a:r>
            <a:r>
              <a:rPr lang="en-CA" sz="1600" dirty="0">
                <a:solidFill>
                  <a:schemeClr val="tx1"/>
                </a:solidFill>
                <a:effectLst/>
              </a:rPr>
              <a:t> at </a:t>
            </a:r>
            <a:r>
              <a:rPr lang="en-CA" sz="1600" dirty="0" err="1">
                <a:solidFill>
                  <a:schemeClr val="tx1"/>
                </a:solidFill>
                <a:effectLst/>
              </a:rPr>
              <a:t>leo</a:t>
            </a:r>
            <a:r>
              <a:rPr lang="en-CA" sz="1600" dirty="0">
                <a:solidFill>
                  <a:schemeClr val="tx1"/>
                </a:solidFill>
                <a:effectLst/>
              </a:rPr>
              <a:t> sed diam. Diam </a:t>
            </a:r>
            <a:r>
              <a:rPr lang="en-CA" sz="1600" dirty="0" err="1">
                <a:solidFill>
                  <a:schemeClr val="tx1"/>
                </a:solidFill>
                <a:effectLst/>
              </a:rPr>
              <a:t>mauris</a:t>
            </a:r>
            <a:r>
              <a:rPr lang="en-CA" sz="1600" dirty="0">
                <a:solidFill>
                  <a:schemeClr val="tx1"/>
                </a:solidFill>
                <a:effectLst/>
              </a:rPr>
              <a:t> </a:t>
            </a:r>
            <a:r>
              <a:rPr lang="en-CA" sz="1600" dirty="0" err="1">
                <a:solidFill>
                  <a:schemeClr val="tx1"/>
                </a:solidFill>
                <a:effectLst/>
              </a:rPr>
              <a:t>nulla</a:t>
            </a:r>
            <a:r>
              <a:rPr lang="en-CA" sz="1600" dirty="0">
                <a:solidFill>
                  <a:schemeClr val="tx1"/>
                </a:solidFill>
                <a:effectLst/>
              </a:rPr>
              <a:t> </a:t>
            </a:r>
            <a:r>
              <a:rPr lang="en-CA" sz="1600" dirty="0" err="1">
                <a:solidFill>
                  <a:schemeClr val="tx1"/>
                </a:solidFill>
                <a:effectLst/>
              </a:rPr>
              <a:t>egestas</a:t>
            </a:r>
            <a:r>
              <a:rPr lang="en-CA" sz="1600" dirty="0">
                <a:solidFill>
                  <a:schemeClr val="tx1"/>
                </a:solidFill>
                <a:effectLst/>
              </a:rPr>
              <a:t> </a:t>
            </a:r>
            <a:r>
              <a:rPr lang="en-CA" sz="1600" dirty="0" err="1">
                <a:solidFill>
                  <a:schemeClr val="tx1"/>
                </a:solidFill>
                <a:effectLst/>
              </a:rPr>
              <a:t>morbi</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a:t>
            </a:r>
            <a:endParaRPr lang="en-CA" sz="1600" dirty="0">
              <a:solidFill>
                <a:schemeClr val="tx1"/>
              </a:solidFill>
            </a:endParaRPr>
          </a:p>
          <a:p>
            <a:pPr lvl="0"/>
            <a:endParaRPr lang="en-CA" dirty="0"/>
          </a:p>
        </p:txBody>
      </p:sp>
      <p:sp>
        <p:nvSpPr>
          <p:cNvPr id="23" name="Text Placeholder 11">
            <a:extLst>
              <a:ext uri="{FF2B5EF4-FFF2-40B4-BE49-F238E27FC236}">
                <a16:creationId xmlns:a16="http://schemas.microsoft.com/office/drawing/2014/main" id="{D866500D-4DCC-B29F-B001-AD0F63DE8E0C}"/>
              </a:ext>
            </a:extLst>
          </p:cNvPr>
          <p:cNvSpPr>
            <a:spLocks noGrp="1"/>
          </p:cNvSpPr>
          <p:nvPr>
            <p:ph type="body" sz="quarter" idx="13" hasCustomPrompt="1"/>
          </p:nvPr>
        </p:nvSpPr>
        <p:spPr>
          <a:xfrm>
            <a:off x="549742" y="2240237"/>
            <a:ext cx="4176345" cy="914400"/>
          </a:xfrm>
        </p:spPr>
        <p:txBody>
          <a:bodyPr>
            <a:noAutofit/>
          </a:bodyPr>
          <a:lstStyle>
            <a:lvl1pPr marL="0" indent="0">
              <a:lnSpc>
                <a:spcPts val="1920"/>
              </a:lnSpc>
              <a:buNone/>
              <a:defRPr sz="1600"/>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1600" dirty="0">
                <a:solidFill>
                  <a:schemeClr val="tx1"/>
                </a:solidFill>
                <a:effectLst/>
              </a:rPr>
              <a:t>Lorem ipsum dolor sit </a:t>
            </a:r>
            <a:r>
              <a:rPr lang="en-CA" sz="1600" dirty="0" err="1">
                <a:solidFill>
                  <a:schemeClr val="tx1"/>
                </a:solidFill>
                <a:effectLst/>
              </a:rPr>
              <a:t>amet</a:t>
            </a:r>
            <a:r>
              <a:rPr lang="en-CA" sz="1600" dirty="0">
                <a:solidFill>
                  <a:schemeClr val="tx1"/>
                </a:solidFill>
                <a:effectLst/>
              </a:rPr>
              <a:t> </a:t>
            </a:r>
            <a:r>
              <a:rPr lang="en-CA" sz="1600" dirty="0" err="1">
                <a:solidFill>
                  <a:schemeClr val="tx1"/>
                </a:solidFill>
                <a:effectLst/>
              </a:rPr>
              <a:t>consectetur</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 </a:t>
            </a:r>
            <a:r>
              <a:rPr lang="en-CA" sz="1600" dirty="0" err="1">
                <a:solidFill>
                  <a:schemeClr val="tx1"/>
                </a:solidFill>
                <a:effectLst/>
              </a:rPr>
              <a:t>purus</a:t>
            </a:r>
            <a:r>
              <a:rPr lang="en-CA" sz="1600" dirty="0">
                <a:solidFill>
                  <a:schemeClr val="tx1"/>
                </a:solidFill>
                <a:effectLst/>
              </a:rPr>
              <a:t> at </a:t>
            </a:r>
            <a:r>
              <a:rPr lang="en-CA" sz="1600" dirty="0" err="1">
                <a:solidFill>
                  <a:schemeClr val="tx1"/>
                </a:solidFill>
                <a:effectLst/>
              </a:rPr>
              <a:t>leo</a:t>
            </a:r>
            <a:r>
              <a:rPr lang="en-CA" sz="1600" dirty="0">
                <a:solidFill>
                  <a:schemeClr val="tx1"/>
                </a:solidFill>
                <a:effectLst/>
              </a:rPr>
              <a:t> sed diam. Diam </a:t>
            </a:r>
            <a:r>
              <a:rPr lang="en-CA" sz="1600" dirty="0" err="1">
                <a:solidFill>
                  <a:schemeClr val="tx1"/>
                </a:solidFill>
                <a:effectLst/>
              </a:rPr>
              <a:t>mauris</a:t>
            </a:r>
            <a:r>
              <a:rPr lang="en-CA" sz="1600" dirty="0">
                <a:solidFill>
                  <a:schemeClr val="tx1"/>
                </a:solidFill>
                <a:effectLst/>
              </a:rPr>
              <a:t> </a:t>
            </a:r>
            <a:r>
              <a:rPr lang="en-CA" sz="1600" dirty="0" err="1">
                <a:solidFill>
                  <a:schemeClr val="tx1"/>
                </a:solidFill>
                <a:effectLst/>
              </a:rPr>
              <a:t>nulla</a:t>
            </a:r>
            <a:r>
              <a:rPr lang="en-CA" sz="1600" dirty="0">
                <a:solidFill>
                  <a:schemeClr val="tx1"/>
                </a:solidFill>
                <a:effectLst/>
              </a:rPr>
              <a:t> </a:t>
            </a:r>
            <a:r>
              <a:rPr lang="en-CA" sz="1600" dirty="0" err="1">
                <a:solidFill>
                  <a:schemeClr val="tx1"/>
                </a:solidFill>
                <a:effectLst/>
              </a:rPr>
              <a:t>egestas</a:t>
            </a:r>
            <a:r>
              <a:rPr lang="en-CA" sz="1600" dirty="0">
                <a:solidFill>
                  <a:schemeClr val="tx1"/>
                </a:solidFill>
                <a:effectLst/>
              </a:rPr>
              <a:t> </a:t>
            </a:r>
            <a:r>
              <a:rPr lang="en-CA" sz="1600" dirty="0" err="1">
                <a:solidFill>
                  <a:schemeClr val="tx1"/>
                </a:solidFill>
                <a:effectLst/>
              </a:rPr>
              <a:t>morbi</a:t>
            </a:r>
            <a:r>
              <a:rPr lang="en-CA" sz="1600" dirty="0">
                <a:solidFill>
                  <a:schemeClr val="tx1"/>
                </a:solidFill>
                <a:effectLst/>
              </a:rPr>
              <a:t> </a:t>
            </a:r>
            <a:r>
              <a:rPr lang="en-CA" sz="1600" dirty="0" err="1">
                <a:solidFill>
                  <a:schemeClr val="tx1"/>
                </a:solidFill>
                <a:effectLst/>
              </a:rPr>
              <a:t>turpis</a:t>
            </a:r>
            <a:r>
              <a:rPr lang="en-CA" sz="1600" dirty="0">
                <a:solidFill>
                  <a:schemeClr val="tx1"/>
                </a:solidFill>
                <a:effectLst/>
              </a:rPr>
              <a:t>.</a:t>
            </a:r>
            <a:endParaRPr lang="en-CA" sz="1600" dirty="0">
              <a:solidFill>
                <a:schemeClr val="tx1"/>
              </a:solidFill>
            </a:endParaRPr>
          </a:p>
          <a:p>
            <a:pPr lvl="0"/>
            <a:endParaRPr lang="en-CA" dirty="0"/>
          </a:p>
        </p:txBody>
      </p:sp>
      <p:sp>
        <p:nvSpPr>
          <p:cNvPr id="28" name="Rectangle 27">
            <a:extLst>
              <a:ext uri="{FF2B5EF4-FFF2-40B4-BE49-F238E27FC236}">
                <a16:creationId xmlns:a16="http://schemas.microsoft.com/office/drawing/2014/main" id="{1198F280-6888-90E3-3FE1-68B6D5C8F628}"/>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 Placeholder 31">
            <a:extLst>
              <a:ext uri="{FF2B5EF4-FFF2-40B4-BE49-F238E27FC236}">
                <a16:creationId xmlns:a16="http://schemas.microsoft.com/office/drawing/2014/main" id="{911C003F-C51B-C00C-453D-C7E76EBEFC5D}"/>
              </a:ext>
            </a:extLst>
          </p:cNvPr>
          <p:cNvSpPr>
            <a:spLocks noGrp="1"/>
          </p:cNvSpPr>
          <p:nvPr>
            <p:ph type="body" sz="quarter" idx="23"/>
          </p:nvPr>
        </p:nvSpPr>
        <p:spPr>
          <a:xfrm>
            <a:off x="549740" y="1046958"/>
            <a:ext cx="4176345" cy="284489"/>
          </a:xfrm>
        </p:spPr>
        <p:txBody>
          <a:bodyPr>
            <a:noAutofit/>
          </a:bodyPr>
          <a:lstStyle>
            <a:lvl1pPr marL="0" indent="0">
              <a:buNone/>
              <a:defRPr sz="1600" b="1">
                <a:solidFill>
                  <a:srgbClr val="233A78"/>
                </a:solidFill>
              </a:defRPr>
            </a:lvl1pPr>
            <a:lvl2pPr>
              <a:defRPr sz="1600" b="1">
                <a:solidFill>
                  <a:srgbClr val="233A78"/>
                </a:solidFill>
              </a:defRPr>
            </a:lvl2pPr>
            <a:lvl3pPr>
              <a:defRPr sz="1600" b="1">
                <a:solidFill>
                  <a:srgbClr val="233A78"/>
                </a:solidFill>
              </a:defRPr>
            </a:lvl3pPr>
            <a:lvl4pPr>
              <a:defRPr sz="1600" b="1">
                <a:solidFill>
                  <a:srgbClr val="233A78"/>
                </a:solidFill>
              </a:defRPr>
            </a:lvl4pPr>
            <a:lvl5pPr>
              <a:defRPr sz="1600" b="1">
                <a:solidFill>
                  <a:srgbClr val="233A78"/>
                </a:solidFill>
              </a:defRPr>
            </a:lvl5pPr>
          </a:lstStyle>
          <a:p>
            <a:pPr lvl="0"/>
            <a:r>
              <a:rPr lang="en-US" dirty="0"/>
              <a:t>Click to edit</a:t>
            </a:r>
          </a:p>
        </p:txBody>
      </p:sp>
      <p:sp>
        <p:nvSpPr>
          <p:cNvPr id="36" name="Text Placeholder 34">
            <a:extLst>
              <a:ext uri="{FF2B5EF4-FFF2-40B4-BE49-F238E27FC236}">
                <a16:creationId xmlns:a16="http://schemas.microsoft.com/office/drawing/2014/main" id="{51499C0D-961E-DDA2-6516-D543706DFE94}"/>
              </a:ext>
            </a:extLst>
          </p:cNvPr>
          <p:cNvSpPr>
            <a:spLocks noGrp="1"/>
          </p:cNvSpPr>
          <p:nvPr>
            <p:ph type="body" sz="quarter" idx="24"/>
          </p:nvPr>
        </p:nvSpPr>
        <p:spPr>
          <a:xfrm>
            <a:off x="549740" y="1434250"/>
            <a:ext cx="4176345" cy="437121"/>
          </a:xfrm>
        </p:spPr>
        <p:txBody>
          <a:bodyPr>
            <a:noAutofit/>
          </a:bodyPr>
          <a:lstStyle>
            <a:lvl1pPr marL="0" indent="0">
              <a:buNone/>
              <a:defRPr sz="2800">
                <a:solidFill>
                  <a:srgbClr val="2CA5DC"/>
                </a:solidFill>
              </a:defRPr>
            </a:lvl1pPr>
            <a:lvl2pPr>
              <a:defRPr sz="2800">
                <a:solidFill>
                  <a:srgbClr val="2CA5DC"/>
                </a:solidFill>
              </a:defRPr>
            </a:lvl2pPr>
            <a:lvl3pPr>
              <a:defRPr sz="2800">
                <a:solidFill>
                  <a:srgbClr val="2CA5DC"/>
                </a:solidFill>
              </a:defRPr>
            </a:lvl3pPr>
            <a:lvl4pPr>
              <a:defRPr sz="2800">
                <a:solidFill>
                  <a:srgbClr val="2CA5DC"/>
                </a:solidFill>
              </a:defRPr>
            </a:lvl4pPr>
            <a:lvl5pPr>
              <a:defRPr sz="2800">
                <a:solidFill>
                  <a:srgbClr val="2CA5DC"/>
                </a:solidFill>
              </a:defRPr>
            </a:lvl5pPr>
          </a:lstStyle>
          <a:p>
            <a:pPr lvl="0"/>
            <a:r>
              <a:rPr lang="en-US" dirty="0"/>
              <a:t>Click to edit</a:t>
            </a:r>
            <a:endParaRPr lang="en-CA" dirty="0"/>
          </a:p>
        </p:txBody>
      </p:sp>
      <p:sp>
        <p:nvSpPr>
          <p:cNvPr id="39" name="Text Placeholder 38">
            <a:extLst>
              <a:ext uri="{FF2B5EF4-FFF2-40B4-BE49-F238E27FC236}">
                <a16:creationId xmlns:a16="http://schemas.microsoft.com/office/drawing/2014/main" id="{C2ADB207-D8B6-9CB8-A2E9-AA1EFBE05BCA}"/>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Tree>
    <p:extLst>
      <p:ext uri="{BB962C8B-B14F-4D97-AF65-F5344CB8AC3E}">
        <p14:creationId xmlns:p14="http://schemas.microsoft.com/office/powerpoint/2010/main" val="319623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7">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black and white dotted background&#10;&#10;Description automatically generated">
            <a:extLst>
              <a:ext uri="{FF2B5EF4-FFF2-40B4-BE49-F238E27FC236}">
                <a16:creationId xmlns:a16="http://schemas.microsoft.com/office/drawing/2014/main" id="{F9924F4E-8341-2AAB-59BB-86B2E2B80D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000" b="50000"/>
          <a:stretch/>
        </p:blipFill>
        <p:spPr>
          <a:xfrm>
            <a:off x="0" y="4565650"/>
            <a:ext cx="12192000" cy="2292350"/>
          </a:xfrm>
          <a:prstGeom prst="rect">
            <a:avLst/>
          </a:prstGeom>
        </p:spPr>
      </p:pic>
      <p:sp>
        <p:nvSpPr>
          <p:cNvPr id="23" name="Rectangle 22">
            <a:extLst>
              <a:ext uri="{FF2B5EF4-FFF2-40B4-BE49-F238E27FC236}">
                <a16:creationId xmlns:a16="http://schemas.microsoft.com/office/drawing/2014/main" id="{0E129532-2C02-685D-2A2F-5CAC014B2EF8}"/>
              </a:ext>
            </a:extLst>
          </p:cNvPr>
          <p:cNvSpPr/>
          <p:nvPr userDrawn="1"/>
        </p:nvSpPr>
        <p:spPr>
          <a:xfrm>
            <a:off x="0" y="629026"/>
            <a:ext cx="5088731" cy="5112168"/>
          </a:xfrm>
          <a:prstGeom prst="rect">
            <a:avLst/>
          </a:prstGeom>
          <a:solidFill>
            <a:srgbClr val="2C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a:solidFill>
                <a:srgbClr val="4B782E"/>
              </a:solidFill>
              <a:ea typeface="Calibri" panose="020F0502020204030204"/>
              <a:cs typeface="Calibri" panose="020F0502020204030204"/>
            </a:endParaRPr>
          </a:p>
        </p:txBody>
      </p:sp>
      <p:pic>
        <p:nvPicPr>
          <p:cNvPr id="7" name="Picture 6" descr="A blue globe with green lines around it&#10;&#10;Description automatically generated">
            <a:extLst>
              <a:ext uri="{FF2B5EF4-FFF2-40B4-BE49-F238E27FC236}">
                <a16:creationId xmlns:a16="http://schemas.microsoft.com/office/drawing/2014/main" id="{9182BBE0-5929-83D2-5EAD-1649B5DD6D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3250" y="328415"/>
            <a:ext cx="944781" cy="601224"/>
          </a:xfrm>
          <a:prstGeom prst="rect">
            <a:avLst/>
          </a:prstGeom>
        </p:spPr>
      </p:pic>
      <p:sp>
        <p:nvSpPr>
          <p:cNvPr id="28" name="Rectangle 27">
            <a:extLst>
              <a:ext uri="{FF2B5EF4-FFF2-40B4-BE49-F238E27FC236}">
                <a16:creationId xmlns:a16="http://schemas.microsoft.com/office/drawing/2014/main" id="{CE7077DC-9598-3946-BEFC-97EAF883CE15}"/>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 Placeholder 38">
            <a:extLst>
              <a:ext uri="{FF2B5EF4-FFF2-40B4-BE49-F238E27FC236}">
                <a16:creationId xmlns:a16="http://schemas.microsoft.com/office/drawing/2014/main" id="{04B2FC3A-134A-4181-CCCA-A7B77800321C}"/>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
        <p:nvSpPr>
          <p:cNvPr id="31" name="Text Placeholder 29">
            <a:extLst>
              <a:ext uri="{FF2B5EF4-FFF2-40B4-BE49-F238E27FC236}">
                <a16:creationId xmlns:a16="http://schemas.microsoft.com/office/drawing/2014/main" id="{197BA5D9-6CB7-30A3-E251-21E761B558CB}"/>
              </a:ext>
            </a:extLst>
          </p:cNvPr>
          <p:cNvSpPr>
            <a:spLocks noGrp="1"/>
          </p:cNvSpPr>
          <p:nvPr>
            <p:ph type="body" sz="quarter" idx="22"/>
          </p:nvPr>
        </p:nvSpPr>
        <p:spPr>
          <a:xfrm>
            <a:off x="583190" y="2907457"/>
            <a:ext cx="4176345" cy="1547121"/>
          </a:xfrm>
        </p:spPr>
        <p:txBody>
          <a:bodyPr>
            <a:noAutofit/>
          </a:bodyPr>
          <a:lstStyle>
            <a:lvl1pPr marL="0" indent="0">
              <a:buNone/>
              <a:defRPr sz="3200">
                <a:solidFill>
                  <a:schemeClr val="bg1"/>
                </a:solidFill>
              </a:defRPr>
            </a:lvl1pPr>
            <a:lvl2pPr marL="457200" indent="0">
              <a:buNone/>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14BE29B7-5D46-F7CD-A5B8-164149186DA4}"/>
              </a:ext>
            </a:extLst>
          </p:cNvPr>
          <p:cNvSpPr>
            <a:spLocks noGrp="1"/>
          </p:cNvSpPr>
          <p:nvPr>
            <p:ph type="body" sz="quarter" idx="12" hasCustomPrompt="1"/>
          </p:nvPr>
        </p:nvSpPr>
        <p:spPr>
          <a:xfrm>
            <a:off x="583190" y="2071820"/>
            <a:ext cx="4176345" cy="423730"/>
          </a:xfrm>
        </p:spPr>
        <p:txBody>
          <a:bodyPr>
            <a:noAutofit/>
          </a:bodyPr>
          <a:lstStyle>
            <a:lvl1pPr marL="0" indent="0">
              <a:buNone/>
              <a:defRPr sz="2800" b="1">
                <a:solidFill>
                  <a:schemeClr val="bg1"/>
                </a:solidFill>
              </a:defRPr>
            </a:lvl1pPr>
            <a:lvl2pPr>
              <a:defRPr sz="2800"/>
            </a:lvl2pPr>
            <a:lvl3pPr>
              <a:defRPr sz="2800"/>
            </a:lvl3pPr>
            <a:lvl4pPr>
              <a:defRPr sz="2800"/>
            </a:lvl4pPr>
            <a:lvl5pPr>
              <a:defRPr sz="2800"/>
            </a:lvl5pPr>
          </a:lstStyle>
          <a:p>
            <a:pPr lvl="0"/>
            <a:r>
              <a:rPr lang="en-US" dirty="0"/>
              <a:t>Click to edit title</a:t>
            </a:r>
            <a:endParaRPr lang="en-CA" dirty="0"/>
          </a:p>
        </p:txBody>
      </p:sp>
    </p:spTree>
    <p:extLst>
      <p:ext uri="{BB962C8B-B14F-4D97-AF65-F5344CB8AC3E}">
        <p14:creationId xmlns:p14="http://schemas.microsoft.com/office/powerpoint/2010/main" val="387878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plate 8">
    <p:spTree>
      <p:nvGrpSpPr>
        <p:cNvPr id="1" name=""/>
        <p:cNvGrpSpPr/>
        <p:nvPr/>
      </p:nvGrpSpPr>
      <p:grpSpPr>
        <a:xfrm>
          <a:off x="0" y="0"/>
          <a:ext cx="0" cy="0"/>
          <a:chOff x="0" y="0"/>
          <a:chExt cx="0" cy="0"/>
        </a:xfrm>
      </p:grpSpPr>
      <p:pic>
        <p:nvPicPr>
          <p:cNvPr id="4" name="Picture 3" descr="A blue globe with green lines around it&#10;&#10;Description automatically generated">
            <a:extLst>
              <a:ext uri="{FF2B5EF4-FFF2-40B4-BE49-F238E27FC236}">
                <a16:creationId xmlns:a16="http://schemas.microsoft.com/office/drawing/2014/main" id="{410201A2-79E4-7264-C841-0CF915F8D6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250" y="328415"/>
            <a:ext cx="944781" cy="601225"/>
          </a:xfrm>
          <a:prstGeom prst="rect">
            <a:avLst/>
          </a:prstGeom>
        </p:spPr>
      </p:pic>
      <p:sp>
        <p:nvSpPr>
          <p:cNvPr id="17" name="Title Placeholder 1">
            <a:extLst>
              <a:ext uri="{FF2B5EF4-FFF2-40B4-BE49-F238E27FC236}">
                <a16:creationId xmlns:a16="http://schemas.microsoft.com/office/drawing/2014/main" id="{94AB9AE2-0270-C16D-6CBC-34CDB51C53CF}"/>
              </a:ext>
            </a:extLst>
          </p:cNvPr>
          <p:cNvSpPr txBox="1">
            <a:spLocks/>
          </p:cNvSpPr>
          <p:nvPr userDrawn="1"/>
        </p:nvSpPr>
        <p:spPr>
          <a:xfrm>
            <a:off x="870727" y="770369"/>
            <a:ext cx="1617679" cy="4539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nSpc>
                <a:spcPts val="3000"/>
              </a:lnSpc>
            </a:pPr>
            <a:r>
              <a:rPr lang="en-CA" sz="4400" b="1" dirty="0">
                <a:solidFill>
                  <a:srgbClr val="3D7A21"/>
                </a:solidFill>
                <a:effectLst/>
              </a:rPr>
              <a:t>IMRP</a:t>
            </a:r>
            <a:endParaRPr lang="en-CA" sz="4400" dirty="0">
              <a:solidFill>
                <a:srgbClr val="67BC45"/>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Straight Connector 17">
            <a:extLst>
              <a:ext uri="{FF2B5EF4-FFF2-40B4-BE49-F238E27FC236}">
                <a16:creationId xmlns:a16="http://schemas.microsoft.com/office/drawing/2014/main" id="{CC5D11AD-CA26-B5DE-BCBA-5F3DA86FF572}"/>
              </a:ext>
            </a:extLst>
          </p:cNvPr>
          <p:cNvCxnSpPr>
            <a:cxnSpLocks/>
          </p:cNvCxnSpPr>
          <p:nvPr userDrawn="1"/>
        </p:nvCxnSpPr>
        <p:spPr>
          <a:xfrm>
            <a:off x="3850481" y="629027"/>
            <a:ext cx="0" cy="595321"/>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3" name="Picture Placeholder 2">
            <a:extLst>
              <a:ext uri="{FF2B5EF4-FFF2-40B4-BE49-F238E27FC236}">
                <a16:creationId xmlns:a16="http://schemas.microsoft.com/office/drawing/2014/main" id="{03933740-B942-94A0-59BA-D0BB0C89E994}"/>
              </a:ext>
            </a:extLst>
          </p:cNvPr>
          <p:cNvSpPr>
            <a:spLocks noGrp="1"/>
          </p:cNvSpPr>
          <p:nvPr>
            <p:ph type="pic" sz="quarter" idx="13"/>
          </p:nvPr>
        </p:nvSpPr>
        <p:spPr>
          <a:xfrm>
            <a:off x="385726" y="1995084"/>
            <a:ext cx="6173815" cy="3656924"/>
          </a:xfrm>
          <a:prstGeom prst="rect">
            <a:avLst/>
          </a:prstGeom>
        </p:spPr>
        <p:txBody>
          <a:bodyPr/>
          <a:lstStyle>
            <a:lvl1pPr>
              <a:defRPr>
                <a:latin typeface="F37 Ginger Pro" pitchFamily="2" charset="0"/>
              </a:defRPr>
            </a:lvl1pPr>
          </a:lstStyle>
          <a:p>
            <a:endParaRPr lang="en-US"/>
          </a:p>
        </p:txBody>
      </p:sp>
      <p:pic>
        <p:nvPicPr>
          <p:cNvPr id="9" name="Picture 8" descr="A green globe with black background&#10;&#10;Description automatically generated">
            <a:extLst>
              <a:ext uri="{FF2B5EF4-FFF2-40B4-BE49-F238E27FC236}">
                <a16:creationId xmlns:a16="http://schemas.microsoft.com/office/drawing/2014/main" id="{050BC491-0F45-938D-DA45-D7DA88CE7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726" y="669585"/>
            <a:ext cx="458823" cy="458823"/>
          </a:xfrm>
          <a:prstGeom prst="rect">
            <a:avLst/>
          </a:prstGeom>
        </p:spPr>
      </p:pic>
      <p:sp>
        <p:nvSpPr>
          <p:cNvPr id="19" name="Text Placeholder 11">
            <a:extLst>
              <a:ext uri="{FF2B5EF4-FFF2-40B4-BE49-F238E27FC236}">
                <a16:creationId xmlns:a16="http://schemas.microsoft.com/office/drawing/2014/main" id="{2C97CCD0-EFF0-BBBF-A287-1B91D36DBA50}"/>
              </a:ext>
            </a:extLst>
          </p:cNvPr>
          <p:cNvSpPr>
            <a:spLocks noGrp="1"/>
          </p:cNvSpPr>
          <p:nvPr>
            <p:ph type="body" sz="quarter" idx="14" hasCustomPrompt="1"/>
          </p:nvPr>
        </p:nvSpPr>
        <p:spPr>
          <a:xfrm>
            <a:off x="7063673" y="2981439"/>
            <a:ext cx="4381500" cy="914400"/>
          </a:xfrm>
        </p:spPr>
        <p:txBody>
          <a:bodyPr>
            <a:noAutofit/>
          </a:bodyPr>
          <a:lstStyle>
            <a:lvl1pPr marL="0" indent="0">
              <a:lnSpc>
                <a:spcPts val="3360"/>
              </a:lnSpc>
              <a:buNone/>
              <a:defRPr sz="3200">
                <a:solidFill>
                  <a:srgbClr val="3D7A21"/>
                </a:solidFill>
                <a:latin typeface="Open Sans Light" panose="020B0306030504020204" pitchFamily="34" charset="0"/>
                <a:ea typeface="Open Sans Light" panose="020B0306030504020204" pitchFamily="34" charset="0"/>
                <a:cs typeface="Open Sans Light" panose="020B0306030504020204" pitchFamily="34" charset="0"/>
              </a:defRPr>
            </a:lvl1pPr>
            <a:lvl2pPr>
              <a:lnSpc>
                <a:spcPts val="3360"/>
              </a:lnSpc>
              <a:defRPr sz="3200">
                <a:solidFill>
                  <a:srgbClr val="3D7A21"/>
                </a:solidFill>
              </a:defRPr>
            </a:lvl2pPr>
            <a:lvl3pPr>
              <a:lnSpc>
                <a:spcPts val="3360"/>
              </a:lnSpc>
              <a:defRPr sz="3200">
                <a:solidFill>
                  <a:srgbClr val="3D7A21"/>
                </a:solidFill>
              </a:defRPr>
            </a:lvl3pPr>
            <a:lvl4pPr>
              <a:lnSpc>
                <a:spcPts val="3360"/>
              </a:lnSpc>
              <a:defRPr sz="3200">
                <a:solidFill>
                  <a:srgbClr val="3D7A21"/>
                </a:solidFill>
              </a:defRPr>
            </a:lvl4pPr>
            <a:lvl5pPr>
              <a:lnSpc>
                <a:spcPts val="3360"/>
              </a:lnSpc>
              <a:defRPr sz="3200">
                <a:solidFill>
                  <a:srgbClr val="3D7A21"/>
                </a:solidFill>
              </a:defRPr>
            </a:lvl5pPr>
          </a:lstStyle>
          <a:p>
            <a:pPr marL="0" marR="0" lvl="0" indent="0" algn="l"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CA" sz="3200" dirty="0">
                <a:solidFill>
                  <a:srgbClr val="3D7A21"/>
                </a:solidFill>
                <a:effectLst/>
              </a:rPr>
              <a:t>Lorem ipsum do lor sit </a:t>
            </a:r>
            <a:r>
              <a:rPr lang="en-CA" sz="3200" dirty="0" err="1">
                <a:solidFill>
                  <a:srgbClr val="3D7A21"/>
                </a:solidFill>
                <a:effectLst/>
              </a:rPr>
              <a:t>amet</a:t>
            </a:r>
            <a:r>
              <a:rPr lang="en-CA" sz="3200" dirty="0">
                <a:solidFill>
                  <a:srgbClr val="3D7A21"/>
                </a:solidFill>
                <a:effectLst/>
              </a:rPr>
              <a:t> cons.</a:t>
            </a:r>
            <a:endParaRPr lang="en-CA" sz="3200" dirty="0">
              <a:solidFill>
                <a:srgbClr val="3D7A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21">
            <a:extLst>
              <a:ext uri="{FF2B5EF4-FFF2-40B4-BE49-F238E27FC236}">
                <a16:creationId xmlns:a16="http://schemas.microsoft.com/office/drawing/2014/main" id="{482224AC-B9A0-8912-AFF2-D29830CF4717}"/>
              </a:ext>
            </a:extLst>
          </p:cNvPr>
          <p:cNvSpPr>
            <a:spLocks noGrp="1"/>
          </p:cNvSpPr>
          <p:nvPr>
            <p:ph type="body" sz="quarter" idx="17" hasCustomPrompt="1"/>
          </p:nvPr>
        </p:nvSpPr>
        <p:spPr>
          <a:xfrm>
            <a:off x="4048089" y="1123863"/>
            <a:ext cx="4006850" cy="469219"/>
          </a:xfrm>
        </p:spPr>
        <p:txBody>
          <a:bodyPr>
            <a:noAutofit/>
          </a:bodyPr>
          <a:lstStyle>
            <a:lvl1pPr marL="0" indent="0">
              <a:lnSpc>
                <a:spcPts val="3000"/>
              </a:lnSpc>
              <a:buNone/>
              <a:defRPr sz="1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CA" dirty="0"/>
              <a:t>CLICK TO EDIT DATE</a:t>
            </a:r>
          </a:p>
        </p:txBody>
      </p:sp>
      <p:sp>
        <p:nvSpPr>
          <p:cNvPr id="26" name="Text Placeholder 21">
            <a:extLst>
              <a:ext uri="{FF2B5EF4-FFF2-40B4-BE49-F238E27FC236}">
                <a16:creationId xmlns:a16="http://schemas.microsoft.com/office/drawing/2014/main" id="{250938E0-8F72-73BE-8661-8B9124840E8F}"/>
              </a:ext>
            </a:extLst>
          </p:cNvPr>
          <p:cNvSpPr>
            <a:spLocks noGrp="1"/>
          </p:cNvSpPr>
          <p:nvPr>
            <p:ph type="body" sz="quarter" idx="18"/>
          </p:nvPr>
        </p:nvSpPr>
        <p:spPr>
          <a:xfrm>
            <a:off x="4049676" y="788812"/>
            <a:ext cx="4005263" cy="344576"/>
          </a:xfrm>
        </p:spPr>
        <p:txBody>
          <a:bodyPr>
            <a:noAutofit/>
          </a:bodyPr>
          <a:lstStyle>
            <a:lvl1pPr marL="0" indent="0">
              <a:lnSpc>
                <a:spcPts val="3000"/>
              </a:lnSpc>
              <a:buNone/>
              <a:defRPr sz="4000">
                <a:solidFill>
                  <a:srgbClr val="3D7A21"/>
                </a:solidFill>
                <a:latin typeface="Splash" pitchFamily="2" charset="0"/>
                <a:ea typeface="Open Sans Semibold" panose="020B0706030804020204" pitchFamily="34" charset="0"/>
                <a:cs typeface="Open Sans Semibold" panose="020B0706030804020204" pitchFamily="34" charset="0"/>
              </a:defRPr>
            </a:lvl1pPr>
            <a:lvl2pPr>
              <a:defRPr sz="4000">
                <a:solidFill>
                  <a:srgbClr val="3D7A21"/>
                </a:solidFill>
                <a:latin typeface="Splash" pitchFamily="2" charset="0"/>
                <a:ea typeface="Open Sans Semibold" panose="020B0706030804020204" pitchFamily="34" charset="0"/>
                <a:cs typeface="Open Sans Semibold" panose="020B0706030804020204" pitchFamily="34" charset="0"/>
              </a:defRPr>
            </a:lvl2pPr>
            <a:lvl3pPr>
              <a:defRPr sz="4000">
                <a:solidFill>
                  <a:srgbClr val="3D7A21"/>
                </a:solidFill>
                <a:latin typeface="Splash" pitchFamily="2" charset="0"/>
                <a:ea typeface="Open Sans Semibold" panose="020B0706030804020204" pitchFamily="34" charset="0"/>
                <a:cs typeface="Open Sans Semibold" panose="020B0706030804020204" pitchFamily="34" charset="0"/>
              </a:defRPr>
            </a:lvl3pPr>
            <a:lvl4pPr>
              <a:defRPr sz="4000">
                <a:solidFill>
                  <a:srgbClr val="3D7A21"/>
                </a:solidFill>
                <a:latin typeface="Splash" pitchFamily="2" charset="0"/>
                <a:ea typeface="Open Sans Semibold" panose="020B0706030804020204" pitchFamily="34" charset="0"/>
                <a:cs typeface="Open Sans Semibold" panose="020B0706030804020204" pitchFamily="34" charset="0"/>
              </a:defRPr>
            </a:lvl4pPr>
            <a:lvl5pPr>
              <a:defRPr sz="4000">
                <a:solidFill>
                  <a:srgbClr val="3D7A21"/>
                </a:solidFill>
                <a:latin typeface="Splash" pitchFamily="2" charset="0"/>
                <a:ea typeface="Open Sans Semibold" panose="020B0706030804020204" pitchFamily="34" charset="0"/>
                <a:cs typeface="Open Sans Semibold" panose="020B0706030804020204" pitchFamily="34" charset="0"/>
              </a:defRPr>
            </a:lvl5pPr>
          </a:lstStyle>
          <a:p>
            <a:pPr lvl="0"/>
            <a:r>
              <a:rPr lang="en-US" dirty="0"/>
              <a:t>Click to edit</a:t>
            </a:r>
            <a:endParaRPr lang="en-CA" dirty="0"/>
          </a:p>
        </p:txBody>
      </p:sp>
      <p:sp>
        <p:nvSpPr>
          <p:cNvPr id="28" name="Text Placeholder 21">
            <a:extLst>
              <a:ext uri="{FF2B5EF4-FFF2-40B4-BE49-F238E27FC236}">
                <a16:creationId xmlns:a16="http://schemas.microsoft.com/office/drawing/2014/main" id="{F11DEC07-61BD-A981-C5EB-E22D2AC722BF}"/>
              </a:ext>
            </a:extLst>
          </p:cNvPr>
          <p:cNvSpPr>
            <a:spLocks noGrp="1"/>
          </p:cNvSpPr>
          <p:nvPr>
            <p:ph type="body" sz="quarter" idx="19" hasCustomPrompt="1"/>
          </p:nvPr>
        </p:nvSpPr>
        <p:spPr>
          <a:xfrm>
            <a:off x="7063673" y="3913211"/>
            <a:ext cx="4006850" cy="914400"/>
          </a:xfrm>
        </p:spPr>
        <p:txBody>
          <a:bodyPr>
            <a:noAutofit/>
          </a:bodyPr>
          <a:lstStyle>
            <a:lvl1pPr marL="0" indent="0">
              <a:lnSpc>
                <a:spcPts val="2800"/>
              </a:lnSpc>
              <a:buNone/>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200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marL="0"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Lorem ipsum dolor sit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amet</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consectetur</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Turpis</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2000" dirty="0" err="1">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purus</a:t>
            </a:r>
            <a:r>
              <a:rPr lang="en-CA" sz="2000" dirty="0">
                <a:solidFill>
                  <a:srgbClr val="3D7A21"/>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en-CA" sz="2000" dirty="0">
              <a:solidFill>
                <a:srgbClr val="3D7A2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lvl="0"/>
            <a:endParaRPr lang="en-CA" dirty="0"/>
          </a:p>
        </p:txBody>
      </p:sp>
      <p:sp>
        <p:nvSpPr>
          <p:cNvPr id="30" name="Text Placeholder 21">
            <a:extLst>
              <a:ext uri="{FF2B5EF4-FFF2-40B4-BE49-F238E27FC236}">
                <a16:creationId xmlns:a16="http://schemas.microsoft.com/office/drawing/2014/main" id="{5F52EF6E-DE4D-D035-DAE7-43DC11449E29}"/>
              </a:ext>
            </a:extLst>
          </p:cNvPr>
          <p:cNvSpPr>
            <a:spLocks noGrp="1"/>
          </p:cNvSpPr>
          <p:nvPr>
            <p:ph type="body" sz="quarter" idx="20" hasCustomPrompt="1"/>
          </p:nvPr>
        </p:nvSpPr>
        <p:spPr>
          <a:xfrm>
            <a:off x="2305856" y="770369"/>
            <a:ext cx="1495398" cy="395127"/>
          </a:xfrm>
        </p:spPr>
        <p:txBody>
          <a:bodyPr>
            <a:noAutofit/>
          </a:bodyPr>
          <a:lstStyle>
            <a:lvl1pPr marL="0" indent="0">
              <a:lnSpc>
                <a:spcPts val="3000"/>
              </a:lnSpc>
              <a:buNone/>
              <a:defRPr sz="4400" b="0">
                <a:solidFill>
                  <a:srgbClr val="67BC45"/>
                </a:solidFill>
                <a:latin typeface="Open Sans" panose="020B0606030504020204" pitchFamily="34" charset="0"/>
                <a:ea typeface="Open Sans" panose="020B0606030504020204" pitchFamily="34" charset="0"/>
                <a:cs typeface="Open Sans" panose="020B0606030504020204" pitchFamily="34" charset="0"/>
              </a:defRPr>
            </a:lvl1pPr>
            <a:lvl2pPr>
              <a:defRPr sz="4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4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4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4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CA" dirty="0"/>
              <a:t>2024</a:t>
            </a:r>
          </a:p>
        </p:txBody>
      </p:sp>
      <p:sp>
        <p:nvSpPr>
          <p:cNvPr id="31" name="Rectangle 30">
            <a:extLst>
              <a:ext uri="{FF2B5EF4-FFF2-40B4-BE49-F238E27FC236}">
                <a16:creationId xmlns:a16="http://schemas.microsoft.com/office/drawing/2014/main" id="{8C53D02F-8146-53A9-2119-74DB99D6BF47}"/>
              </a:ext>
            </a:extLst>
          </p:cNvPr>
          <p:cNvSpPr/>
          <p:nvPr userDrawn="1"/>
        </p:nvSpPr>
        <p:spPr>
          <a:xfrm>
            <a:off x="360990" y="6448425"/>
            <a:ext cx="11156640" cy="74017"/>
          </a:xfrm>
          <a:prstGeom prst="rect">
            <a:avLst/>
          </a:prstGeom>
          <a:solidFill>
            <a:srgbClr val="2CA5D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 Placeholder 38">
            <a:extLst>
              <a:ext uri="{FF2B5EF4-FFF2-40B4-BE49-F238E27FC236}">
                <a16:creationId xmlns:a16="http://schemas.microsoft.com/office/drawing/2014/main" id="{3162CB6D-BAE3-22DB-BC1F-7440658A228F}"/>
              </a:ext>
            </a:extLst>
          </p:cNvPr>
          <p:cNvSpPr>
            <a:spLocks noGrp="1"/>
          </p:cNvSpPr>
          <p:nvPr>
            <p:ph type="body" sz="quarter" idx="21"/>
          </p:nvPr>
        </p:nvSpPr>
        <p:spPr>
          <a:xfrm>
            <a:off x="11540210" y="6317984"/>
            <a:ext cx="430626" cy="433236"/>
          </a:xfrm>
        </p:spPr>
        <p:txBody>
          <a:bodyPr>
            <a:noAutofit/>
          </a:bodyPr>
          <a:lstStyle>
            <a:lvl1pPr marL="0" indent="0" algn="r">
              <a:buNone/>
              <a:defRPr sz="1400">
                <a:solidFill>
                  <a:srgbClr val="2CA5D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4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endParaRPr lang="en-CA" dirty="0"/>
          </a:p>
        </p:txBody>
      </p:sp>
    </p:spTree>
    <p:extLst>
      <p:ext uri="{BB962C8B-B14F-4D97-AF65-F5344CB8AC3E}">
        <p14:creationId xmlns:p14="http://schemas.microsoft.com/office/powerpoint/2010/main" val="153260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81577-41C3-52F8-1F65-FDE984422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09B502B-3286-D2E3-C1F8-D62C79B2A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C4D7B6D-0B20-C811-0BD4-858636425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E2006-E48D-47B2-859E-91B27738162B}" type="datetimeFigureOut">
              <a:rPr lang="en-CA" smtClean="0"/>
              <a:t>2024-01-18</a:t>
            </a:fld>
            <a:endParaRPr lang="en-CA"/>
          </a:p>
        </p:txBody>
      </p:sp>
      <p:sp>
        <p:nvSpPr>
          <p:cNvPr id="5" name="Footer Placeholder 4">
            <a:extLst>
              <a:ext uri="{FF2B5EF4-FFF2-40B4-BE49-F238E27FC236}">
                <a16:creationId xmlns:a16="http://schemas.microsoft.com/office/drawing/2014/main" id="{C1E2B52C-D7D2-FADD-2EA5-1DC5655D79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8E4F9D-423C-4AE7-9EDD-852D8EFE4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BEBAF-2092-4767-B5FF-AB00669D9AC5}" type="slidenum">
              <a:rPr lang="en-CA" smtClean="0"/>
              <a:t>‹#›</a:t>
            </a:fld>
            <a:endParaRPr lang="en-CA"/>
          </a:p>
        </p:txBody>
      </p:sp>
    </p:spTree>
    <p:extLst>
      <p:ext uri="{BB962C8B-B14F-4D97-AF65-F5344CB8AC3E}">
        <p14:creationId xmlns:p14="http://schemas.microsoft.com/office/powerpoint/2010/main" val="251245895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8" r:id="rId3"/>
    <p:sldLayoutId id="2147483663" r:id="rId4"/>
    <p:sldLayoutId id="2147483664" r:id="rId5"/>
    <p:sldLayoutId id="2147483662" r:id="rId6"/>
    <p:sldLayoutId id="2147483665" r:id="rId7"/>
    <p:sldLayoutId id="2147483666" r:id="rId8"/>
    <p:sldLayoutId id="2147483667"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87569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hyperlink" Target="https://costaricacc.com/360/desktop_esp/index.htm" TargetMode="Externa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10173-C613-F0EA-D445-BB8162E6F45A}"/>
              </a:ext>
            </a:extLst>
          </p:cNvPr>
          <p:cNvSpPr>
            <a:spLocks noGrp="1"/>
          </p:cNvSpPr>
          <p:nvPr>
            <p:ph type="sldNum"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D7B233DA-E079-E1C9-7AC9-DAF053304714}"/>
              </a:ext>
            </a:extLst>
          </p:cNvPr>
          <p:cNvSpPr txBox="1"/>
          <p:nvPr/>
        </p:nvSpPr>
        <p:spPr>
          <a:xfrm>
            <a:off x="548640" y="538480"/>
            <a:ext cx="10915540" cy="24622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A6B727"/>
                </a:solidFill>
                <a:effectLst/>
                <a:uLnTx/>
                <a:uFillTx/>
                <a:latin typeface="var(--awb-custom_typography_1-font-family)"/>
                <a:ea typeface="+mn-ea"/>
                <a:cs typeface="+mn-cs"/>
              </a:rPr>
              <a:t>ABOUT IMRP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Where the business and science of irradiation connect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41617"/>
              </a:solidFill>
              <a:effectLst/>
              <a:uLnTx/>
              <a:uFillTx/>
              <a:latin typeface="var(--awb-text-font-famil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617"/>
                </a:solidFill>
                <a:effectLst/>
                <a:uLnTx/>
                <a:uFillTx/>
                <a:latin typeface="var(--awb-text-font-family)"/>
                <a:ea typeface="+mn-ea"/>
                <a:cs typeface="+mn-cs"/>
              </a:rPr>
              <a:t>The International Meeting on Radiation Processing (IMRP) is recognised as the leading international event for those involved in the applications, science and technology of radiation processing.  It is where the business and science of irradiation come together to discuss recent advances, current trends as well as the issues and opportunities that impact the commercial use of ionizing radiation. The IMRP program is always topical and includes regional, technology and application updates from industry leaders.</a:t>
            </a:r>
          </a:p>
        </p:txBody>
      </p:sp>
      <p:sp>
        <p:nvSpPr>
          <p:cNvPr id="8" name="TextBox 7">
            <a:extLst>
              <a:ext uri="{FF2B5EF4-FFF2-40B4-BE49-F238E27FC236}">
                <a16:creationId xmlns:a16="http://schemas.microsoft.com/office/drawing/2014/main" id="{F759CB60-3C86-6011-C277-E54F2E55630A}"/>
              </a:ext>
            </a:extLst>
          </p:cNvPr>
          <p:cNvSpPr txBox="1"/>
          <p:nvPr/>
        </p:nvSpPr>
        <p:spPr>
          <a:xfrm>
            <a:off x="426720" y="4735802"/>
            <a:ext cx="4632960" cy="16619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A6B727"/>
                </a:solidFill>
                <a:effectLst/>
                <a:uLnTx/>
                <a:uFillTx/>
                <a:latin typeface="var(--awb-custom_typography_1-font-family)"/>
                <a:ea typeface="+mn-ea"/>
                <a:cs typeface="+mn-cs"/>
              </a:rPr>
              <a:t>History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First IMRP was Puerto Rico in 1976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41617"/>
              </a:solidFill>
              <a:effectLst/>
              <a:uLnTx/>
              <a:uFillTx/>
              <a:latin typeface="var(--awb-text-font-famil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Costa Rica will be the 21</a:t>
            </a:r>
            <a:r>
              <a:rPr kumimoji="0" lang="en-US" sz="2000" b="1" i="0" u="none" strike="noStrike" kern="1200" cap="none" spc="0" normalizeH="0" baseline="30000" noProof="0" dirty="0">
                <a:ln>
                  <a:noFill/>
                </a:ln>
                <a:solidFill>
                  <a:srgbClr val="141617"/>
                </a:solidFill>
                <a:effectLst/>
                <a:uLnTx/>
                <a:uFillTx/>
                <a:latin typeface="var(--awb-text-font-family)"/>
                <a:ea typeface="+mn-ea"/>
                <a:cs typeface="+mn-cs"/>
              </a:rPr>
              <a:t>st</a:t>
            </a: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 IMRP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1617"/>
              </a:solidFill>
              <a:effectLst/>
              <a:uLnTx/>
              <a:uFillTx/>
              <a:latin typeface="var(--awb-text-font-family)"/>
              <a:ea typeface="+mn-ea"/>
              <a:cs typeface="+mn-cs"/>
            </a:endParaRPr>
          </a:p>
        </p:txBody>
      </p:sp>
      <p:sp>
        <p:nvSpPr>
          <p:cNvPr id="9" name="TextBox 8">
            <a:extLst>
              <a:ext uri="{FF2B5EF4-FFF2-40B4-BE49-F238E27FC236}">
                <a16:creationId xmlns:a16="http://schemas.microsoft.com/office/drawing/2014/main" id="{8BD427DB-8182-81DA-BFF5-DA7F4590070B}"/>
              </a:ext>
            </a:extLst>
          </p:cNvPr>
          <p:cNvSpPr txBox="1"/>
          <p:nvPr/>
        </p:nvSpPr>
        <p:spPr>
          <a:xfrm>
            <a:off x="6831220" y="4735801"/>
            <a:ext cx="4632960" cy="16619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A6B727"/>
                </a:solidFill>
                <a:effectLst/>
                <a:uLnTx/>
                <a:uFillTx/>
                <a:latin typeface="var(--awb-custom_typography_1-font-family)"/>
                <a:ea typeface="+mn-ea"/>
                <a:cs typeface="+mn-cs"/>
              </a:rPr>
              <a:t>Quick Facts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&gt;350 attendees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41617"/>
              </a:solidFill>
              <a:effectLst/>
              <a:uLnTx/>
              <a:uFillTx/>
              <a:latin typeface="var(--awb-text-font-famil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617"/>
                </a:solidFill>
                <a:effectLst/>
                <a:uLnTx/>
                <a:uFillTx/>
                <a:latin typeface="var(--awb-text-font-family)"/>
                <a:ea typeface="+mn-ea"/>
                <a:cs typeface="+mn-cs"/>
              </a:rPr>
              <a:t>&gt;120 Submitted abstracts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1617"/>
              </a:solidFill>
              <a:effectLst/>
              <a:uLnTx/>
              <a:uFillTx/>
              <a:latin typeface="var(--awb-text-font-family)"/>
              <a:ea typeface="+mn-ea"/>
              <a:cs typeface="+mn-cs"/>
            </a:endParaRPr>
          </a:p>
        </p:txBody>
      </p:sp>
      <p:pic>
        <p:nvPicPr>
          <p:cNvPr id="11" name="Picture 10">
            <a:extLst>
              <a:ext uri="{FF2B5EF4-FFF2-40B4-BE49-F238E27FC236}">
                <a16:creationId xmlns:a16="http://schemas.microsoft.com/office/drawing/2014/main" id="{F6A29457-7741-8C7F-3D2D-CC6058AB2564}"/>
              </a:ext>
            </a:extLst>
          </p:cNvPr>
          <p:cNvPicPr>
            <a:picLocks noChangeAspect="1"/>
          </p:cNvPicPr>
          <p:nvPr/>
        </p:nvPicPr>
        <p:blipFill>
          <a:blip r:embed="rId2"/>
          <a:stretch>
            <a:fillRect/>
          </a:stretch>
        </p:blipFill>
        <p:spPr>
          <a:xfrm>
            <a:off x="4547971" y="3133307"/>
            <a:ext cx="3096057" cy="1448002"/>
          </a:xfrm>
          <a:prstGeom prst="rect">
            <a:avLst/>
          </a:prstGeom>
        </p:spPr>
      </p:pic>
    </p:spTree>
    <p:extLst>
      <p:ext uri="{BB962C8B-B14F-4D97-AF65-F5344CB8AC3E}">
        <p14:creationId xmlns:p14="http://schemas.microsoft.com/office/powerpoint/2010/main" val="1362979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5D90-84E1-4BC4-536F-EB9E1567A65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027ACCF-6CBB-7CE8-3533-88C094D339D8}"/>
              </a:ext>
            </a:extLst>
          </p:cNvPr>
          <p:cNvSpPr>
            <a:spLocks noGrp="1"/>
          </p:cNvSpPr>
          <p:nvPr>
            <p:ph type="body" sz="quarter" idx="20"/>
          </p:nvPr>
        </p:nvSpPr>
        <p:spPr>
          <a:xfrm>
            <a:off x="2408206" y="747914"/>
            <a:ext cx="8177524" cy="395127"/>
          </a:xfrm>
        </p:spPr>
        <p:txBody>
          <a:bodyPr vert="horz" lIns="91440" tIns="45720" rIns="91440" bIns="45720" rtlCol="0" anchor="t">
            <a:noAutofit/>
          </a:bodyPr>
          <a:lstStyle/>
          <a:p>
            <a:r>
              <a:rPr lang="en-CA" dirty="0">
                <a:latin typeface="Open Sans"/>
                <a:ea typeface="Open Sans"/>
                <a:cs typeface="Open Sans"/>
              </a:rPr>
              <a:t>2024     Exhibition Floor Plan</a:t>
            </a:r>
            <a:endParaRPr lang="en-CA" dirty="0"/>
          </a:p>
        </p:txBody>
      </p:sp>
      <p:pic>
        <p:nvPicPr>
          <p:cNvPr id="2" name="Picture 1" descr="A black sign with yellow text&#10;&#10;Description automatically generated">
            <a:extLst>
              <a:ext uri="{FF2B5EF4-FFF2-40B4-BE49-F238E27FC236}">
                <a16:creationId xmlns:a16="http://schemas.microsoft.com/office/drawing/2014/main" id="{AC3D1622-25EC-3F75-DF96-0C94C5CBB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8486" y="1425555"/>
            <a:ext cx="1888571" cy="2220067"/>
          </a:xfrm>
          <a:prstGeom prst="rect">
            <a:avLst/>
          </a:prstGeom>
        </p:spPr>
      </p:pic>
      <p:pic>
        <p:nvPicPr>
          <p:cNvPr id="3" name="Picture 2" descr="A floor plan of a building&#10;&#10;Description automatically generated">
            <a:extLst>
              <a:ext uri="{FF2B5EF4-FFF2-40B4-BE49-F238E27FC236}">
                <a16:creationId xmlns:a16="http://schemas.microsoft.com/office/drawing/2014/main" id="{D3A61E3A-FEA8-ED27-03F4-21D369FF0109}"/>
              </a:ext>
            </a:extLst>
          </p:cNvPr>
          <p:cNvPicPr>
            <a:picLocks noChangeAspect="1"/>
          </p:cNvPicPr>
          <p:nvPr/>
        </p:nvPicPr>
        <p:blipFill>
          <a:blip r:embed="rId3"/>
          <a:stretch>
            <a:fillRect/>
          </a:stretch>
        </p:blipFill>
        <p:spPr>
          <a:xfrm>
            <a:off x="487326" y="1506684"/>
            <a:ext cx="8851604" cy="4961050"/>
          </a:xfrm>
          <a:prstGeom prst="rect">
            <a:avLst/>
          </a:prstGeom>
        </p:spPr>
      </p:pic>
    </p:spTree>
    <p:extLst>
      <p:ext uri="{BB962C8B-B14F-4D97-AF65-F5344CB8AC3E}">
        <p14:creationId xmlns:p14="http://schemas.microsoft.com/office/powerpoint/2010/main" val="376978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Posters</a:t>
            </a:r>
          </a:p>
        </p:txBody>
      </p:sp>
      <p:sp>
        <p:nvSpPr>
          <p:cNvPr id="3" name="TextBox 2">
            <a:extLst>
              <a:ext uri="{FF2B5EF4-FFF2-40B4-BE49-F238E27FC236}">
                <a16:creationId xmlns:a16="http://schemas.microsoft.com/office/drawing/2014/main" id="{131F9B02-1868-18DE-A52B-9B65F1EF764A}"/>
              </a:ext>
            </a:extLst>
          </p:cNvPr>
          <p:cNvSpPr txBox="1"/>
          <p:nvPr/>
        </p:nvSpPr>
        <p:spPr>
          <a:xfrm>
            <a:off x="440403" y="1625407"/>
            <a:ext cx="11244778" cy="437562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1"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Poster Sessions – The </a:t>
            </a:r>
            <a:r>
              <a:rPr lang="en-GB" sz="2800" i="1" kern="100" dirty="0">
                <a:solidFill>
                  <a:srgbClr val="A6B727">
                    <a:lumMod val="50000"/>
                  </a:srgbClr>
                </a:solidFill>
                <a:latin typeface="Calibri" panose="020F0502020204030204" pitchFamily="34" charset="0"/>
                <a:ea typeface="Calibri" panose="020F0502020204030204" pitchFamily="34" charset="0"/>
                <a:cs typeface="Times New Roman" panose="02020603050405020304" pitchFamily="18" charset="0"/>
              </a:rPr>
              <a:t>science</a:t>
            </a:r>
            <a:r>
              <a:rPr kumimoji="0" lang="en-GB" sz="2800" b="0" i="1"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of radiation processing</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2800" b="0" i="0"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Poster session on afternoon of Day 3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Hosted within exhibition space</a:t>
            </a:r>
          </a:p>
          <a:p>
            <a:pPr marL="0" marR="0" lvl="0" indent="0" algn="l" defTabSz="457200" rtl="0" eaLnBrk="1" fontAlgn="auto" latinLnBrk="0" hangingPunct="1">
              <a:lnSpc>
                <a:spcPct val="107000"/>
              </a:lnSpc>
              <a:spcBef>
                <a:spcPts val="0"/>
              </a:spcBef>
              <a:spcAft>
                <a:spcPts val="800"/>
              </a:spcAft>
              <a:buClrTx/>
              <a:buSzTx/>
              <a:buFontTx/>
              <a:buNone/>
              <a:tabLst/>
              <a:defRPr/>
            </a:pPr>
            <a:r>
              <a:rPr lang="en-GB"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May utilize the </a:t>
            </a:r>
            <a:r>
              <a:rPr lang="en-GB" sz="2800" kern="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TechTheatre</a:t>
            </a:r>
            <a:r>
              <a:rPr lang="en-GB"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stages for short presentations</a:t>
            </a:r>
            <a:endPar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GB"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Judging committee to select best posters</a:t>
            </a:r>
          </a:p>
          <a:p>
            <a:pPr marL="0" marR="0" lvl="0" indent="0" algn="l" defTabSz="457200" rtl="0" eaLnBrk="1" fontAlgn="auto" latinLnBrk="0" hangingPunct="1">
              <a:lnSpc>
                <a:spcPct val="107000"/>
              </a:lnSpc>
              <a:spcBef>
                <a:spcPts val="0"/>
              </a:spcBef>
              <a:spcAft>
                <a:spcPts val="800"/>
              </a:spcAft>
              <a:buClrTx/>
              <a:buSzTx/>
              <a:buFontTx/>
              <a:buNone/>
              <a:tabLst/>
              <a:defRPr/>
            </a:pPr>
            <a:r>
              <a:rPr lang="en-GB"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Selected best posters may have opportunity to present to full plenary on Day 4</a:t>
            </a:r>
            <a:endPar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8667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DAD658-477B-71EC-C947-438BCD03F98A}"/>
              </a:ext>
            </a:extLst>
          </p:cNvPr>
          <p:cNvPicPr>
            <a:picLocks noChangeAspect="1"/>
          </p:cNvPicPr>
          <p:nvPr/>
        </p:nvPicPr>
        <p:blipFill>
          <a:blip r:embed="rId2"/>
          <a:stretch>
            <a:fillRect/>
          </a:stretch>
        </p:blipFill>
        <p:spPr>
          <a:xfrm>
            <a:off x="362665" y="1530768"/>
            <a:ext cx="11131076" cy="4787216"/>
          </a:xfrm>
          <a:prstGeom prst="rect">
            <a:avLst/>
          </a:prstGeom>
        </p:spPr>
      </p:pic>
      <p:sp>
        <p:nvSpPr>
          <p:cNvPr id="20" name="Text Placeholder 12">
            <a:extLst>
              <a:ext uri="{FF2B5EF4-FFF2-40B4-BE49-F238E27FC236}">
                <a16:creationId xmlns:a16="http://schemas.microsoft.com/office/drawing/2014/main" id="{EBDC4667-73FE-949C-CABF-20101A6880DA}"/>
              </a:ext>
            </a:extLst>
          </p:cNvPr>
          <p:cNvSpPr txBox="1">
            <a:spLocks/>
          </p:cNvSpPr>
          <p:nvPr/>
        </p:nvSpPr>
        <p:spPr>
          <a:xfrm>
            <a:off x="2361273" y="770951"/>
            <a:ext cx="8944036" cy="395127"/>
          </a:xfrm>
          <a:prstGeom prst="rect">
            <a:avLst/>
          </a:prstGeom>
        </p:spPr>
        <p:txBody>
          <a:bodyPr vert="horz" lIns="91440" tIns="45720" rIns="91440" bIns="45720" rtlCol="0">
            <a:noAutofit/>
          </a:bodyPr>
          <a:lstStyle>
            <a:lvl1pPr marL="0" indent="0" algn="l" defTabSz="914400" rtl="0" eaLnBrk="1" latinLnBrk="0" hangingPunct="1">
              <a:lnSpc>
                <a:spcPts val="3000"/>
              </a:lnSpc>
              <a:spcBef>
                <a:spcPts val="1000"/>
              </a:spcBef>
              <a:buFont typeface="Arial" panose="020B0604020202020204" pitchFamily="34" charset="0"/>
              <a:buNone/>
              <a:defRPr sz="4400" b="0" kern="1200">
                <a:solidFill>
                  <a:srgbClr val="67BC45"/>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2024     Draft Program Structure</a:t>
            </a:r>
          </a:p>
        </p:txBody>
      </p:sp>
    </p:spTree>
    <p:extLst>
      <p:ext uri="{BB962C8B-B14F-4D97-AF65-F5344CB8AC3E}">
        <p14:creationId xmlns:p14="http://schemas.microsoft.com/office/powerpoint/2010/main" val="328318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bridge in the woods&#10;&#10;Description automatically generated">
            <a:extLst>
              <a:ext uri="{FF2B5EF4-FFF2-40B4-BE49-F238E27FC236}">
                <a16:creationId xmlns:a16="http://schemas.microsoft.com/office/drawing/2014/main" id="{B903EA27-10E7-5844-4EBB-5B8C180C4DB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1" r="61"/>
          <a:stretch>
            <a:fillRect/>
          </a:stretch>
        </p:blipFill>
        <p:spPr/>
      </p:pic>
      <p:sp>
        <p:nvSpPr>
          <p:cNvPr id="9" name="Text Placeholder 8">
            <a:extLst>
              <a:ext uri="{FF2B5EF4-FFF2-40B4-BE49-F238E27FC236}">
                <a16:creationId xmlns:a16="http://schemas.microsoft.com/office/drawing/2014/main" id="{2222F472-FEE3-0453-0317-2CC16E5E2E3E}"/>
              </a:ext>
            </a:extLst>
          </p:cNvPr>
          <p:cNvSpPr>
            <a:spLocks noGrp="1"/>
          </p:cNvSpPr>
          <p:nvPr>
            <p:ph type="body" sz="quarter" idx="14"/>
          </p:nvPr>
        </p:nvSpPr>
        <p:spPr>
          <a:xfrm>
            <a:off x="7063672" y="2981439"/>
            <a:ext cx="4742601" cy="914400"/>
          </a:xfrm>
        </p:spPr>
        <p:txBody>
          <a:bodyPr/>
          <a:lstStyle/>
          <a:p>
            <a:r>
              <a:rPr lang="en-CA" sz="4400" dirty="0"/>
              <a:t>Call for Abstracts</a:t>
            </a:r>
          </a:p>
        </p:txBody>
      </p:sp>
      <p:sp>
        <p:nvSpPr>
          <p:cNvPr id="10" name="Text Placeholder 9">
            <a:extLst>
              <a:ext uri="{FF2B5EF4-FFF2-40B4-BE49-F238E27FC236}">
                <a16:creationId xmlns:a16="http://schemas.microsoft.com/office/drawing/2014/main" id="{853E35FD-9569-9D84-F1D9-2B56B7F97DCC}"/>
              </a:ext>
            </a:extLst>
          </p:cNvPr>
          <p:cNvSpPr>
            <a:spLocks noGrp="1"/>
          </p:cNvSpPr>
          <p:nvPr>
            <p:ph type="body" sz="quarter" idx="17"/>
          </p:nvPr>
        </p:nvSpPr>
        <p:spPr/>
        <p:txBody>
          <a:bodyPr/>
          <a:lstStyle/>
          <a:p>
            <a:r>
              <a:rPr lang="en-CA" dirty="0"/>
              <a:t>4-8 NOVEMBER 2024</a:t>
            </a:r>
          </a:p>
        </p:txBody>
      </p:sp>
      <p:sp>
        <p:nvSpPr>
          <p:cNvPr id="11" name="Text Placeholder 10">
            <a:extLst>
              <a:ext uri="{FF2B5EF4-FFF2-40B4-BE49-F238E27FC236}">
                <a16:creationId xmlns:a16="http://schemas.microsoft.com/office/drawing/2014/main" id="{39CE7BFC-82E6-8C73-9426-6AA72BB2A1E0}"/>
              </a:ext>
            </a:extLst>
          </p:cNvPr>
          <p:cNvSpPr>
            <a:spLocks noGrp="1"/>
          </p:cNvSpPr>
          <p:nvPr>
            <p:ph type="body" sz="quarter" idx="18"/>
          </p:nvPr>
        </p:nvSpPr>
        <p:spPr/>
        <p:txBody>
          <a:bodyPr vert="horz" lIns="91440" tIns="45720" rIns="91440" bIns="45720" rtlCol="0" anchor="t">
            <a:noAutofit/>
          </a:bodyPr>
          <a:lstStyle/>
          <a:p>
            <a:r>
              <a:rPr lang="en-CA" dirty="0">
                <a:latin typeface="Splash"/>
                <a:ea typeface="Open Sans Semibold"/>
                <a:cs typeface="Open Sans Semibold"/>
              </a:rPr>
              <a:t>Costa Rica</a:t>
            </a:r>
          </a:p>
        </p:txBody>
      </p:sp>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p:txBody>
          <a:bodyPr/>
          <a:lstStyle/>
          <a:p>
            <a:r>
              <a:rPr lang="en-CA" dirty="0"/>
              <a:t>2024</a:t>
            </a:r>
          </a:p>
        </p:txBody>
      </p:sp>
    </p:spTree>
    <p:extLst>
      <p:ext uri="{BB962C8B-B14F-4D97-AF65-F5344CB8AC3E}">
        <p14:creationId xmlns:p14="http://schemas.microsoft.com/office/powerpoint/2010/main" val="420255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Call for Abstracts</a:t>
            </a:r>
          </a:p>
        </p:txBody>
      </p:sp>
      <p:sp>
        <p:nvSpPr>
          <p:cNvPr id="3" name="TextBox 2">
            <a:extLst>
              <a:ext uri="{FF2B5EF4-FFF2-40B4-BE49-F238E27FC236}">
                <a16:creationId xmlns:a16="http://schemas.microsoft.com/office/drawing/2014/main" id="{131F9B02-1868-18DE-A52B-9B65F1EF764A}"/>
              </a:ext>
            </a:extLst>
          </p:cNvPr>
          <p:cNvSpPr txBox="1"/>
          <p:nvPr/>
        </p:nvSpPr>
        <p:spPr>
          <a:xfrm>
            <a:off x="440403" y="1625407"/>
            <a:ext cx="11244778" cy="155754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1" u="none" strike="noStrike" kern="100" cap="none" spc="0" normalizeH="0" baseline="0" noProof="0" dirty="0" err="1">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CfA</a:t>
            </a:r>
            <a:r>
              <a:rPr kumimoji="0" lang="en-GB" sz="2800" b="0" i="1"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is a call for all presentation material for all presentation forums (Plenary, </a:t>
            </a:r>
            <a:r>
              <a:rPr kumimoji="0" lang="en-GB" sz="2800" b="0" i="1" u="none" strike="noStrike" kern="100" cap="none" spc="0" normalizeH="0" baseline="0" noProof="0" dirty="0" err="1">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TechTheatre</a:t>
            </a:r>
            <a:r>
              <a:rPr kumimoji="0" lang="en-GB" sz="2800" b="0" i="1"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or Poster)</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2800" b="0" i="0"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8F359B7-1885-6DA1-E894-A65CE219D5D9}"/>
              </a:ext>
            </a:extLst>
          </p:cNvPr>
          <p:cNvPicPr>
            <a:picLocks noChangeAspect="1"/>
          </p:cNvPicPr>
          <p:nvPr/>
        </p:nvPicPr>
        <p:blipFill rotWithShape="1">
          <a:blip r:embed="rId2"/>
          <a:srcRect t="27409"/>
          <a:stretch/>
        </p:blipFill>
        <p:spPr>
          <a:xfrm>
            <a:off x="4002181" y="2127564"/>
            <a:ext cx="8189819" cy="4125173"/>
          </a:xfrm>
          <a:prstGeom prst="rect">
            <a:avLst/>
          </a:prstGeom>
        </p:spPr>
      </p:pic>
    </p:spTree>
    <p:extLst>
      <p:ext uri="{BB962C8B-B14F-4D97-AF65-F5344CB8AC3E}">
        <p14:creationId xmlns:p14="http://schemas.microsoft.com/office/powerpoint/2010/main" val="534382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Call for Abstracts</a:t>
            </a:r>
          </a:p>
        </p:txBody>
      </p:sp>
      <p:sp>
        <p:nvSpPr>
          <p:cNvPr id="4" name="Content Placeholder 2">
            <a:extLst>
              <a:ext uri="{FF2B5EF4-FFF2-40B4-BE49-F238E27FC236}">
                <a16:creationId xmlns:a16="http://schemas.microsoft.com/office/drawing/2014/main" id="{09829AE3-8110-7CDB-34B6-A827E37D6DAD}"/>
              </a:ext>
            </a:extLst>
          </p:cNvPr>
          <p:cNvSpPr txBox="1">
            <a:spLocks/>
          </p:cNvSpPr>
          <p:nvPr/>
        </p:nvSpPr>
        <p:spPr>
          <a:xfrm>
            <a:off x="419477" y="1494500"/>
            <a:ext cx="11353046" cy="4797658"/>
          </a:xfrm>
          <a:prstGeom prst="rect">
            <a:avLst/>
          </a:prstGeom>
          <a:ln>
            <a:solidFill>
              <a:srgbClr val="67BC45"/>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dk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dk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dk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9pPr>
          </a:lstStyle>
          <a:p>
            <a:pPr marL="45720" indent="0">
              <a:buClr>
                <a:srgbClr val="67BC45"/>
              </a:buClr>
              <a:buNone/>
            </a:pPr>
            <a:r>
              <a:rPr lang="en-US" b="1" dirty="0"/>
              <a:t>Call for abstracts is early so submissions:</a:t>
            </a:r>
          </a:p>
          <a:p>
            <a:pPr>
              <a:buClr>
                <a:srgbClr val="67BC45"/>
              </a:buClr>
              <a:buFont typeface="Arial" panose="020B0604020202020204" pitchFamily="34" charset="0"/>
              <a:buChar char="•"/>
            </a:pPr>
            <a:r>
              <a:rPr lang="en-US" dirty="0"/>
              <a:t>Don’t need to be perfect!  A paragraph to summarize is sufficient for Program Committee to consider.  For selected abstracts final details can be added after.</a:t>
            </a:r>
          </a:p>
          <a:p>
            <a:pPr>
              <a:buClr>
                <a:srgbClr val="67BC45"/>
              </a:buClr>
              <a:buFont typeface="Arial" panose="020B0604020202020204" pitchFamily="34" charset="0"/>
              <a:buChar char="•"/>
            </a:pPr>
            <a:r>
              <a:rPr lang="en-US" dirty="0"/>
              <a:t>If selected, be able to present on the topic in Costa Rica in November 2024.</a:t>
            </a:r>
          </a:p>
          <a:p>
            <a:pPr>
              <a:buClr>
                <a:srgbClr val="67BC45"/>
              </a:buClr>
              <a:buFont typeface="Arial" panose="020B0604020202020204" pitchFamily="34" charset="0"/>
              <a:buChar char="•"/>
            </a:pPr>
            <a:r>
              <a:rPr lang="en-US" dirty="0"/>
              <a:t>We are looking for business, technical and scientific content.  We have various presentation opportunities.   </a:t>
            </a:r>
          </a:p>
          <a:p>
            <a:pPr>
              <a:buClr>
                <a:srgbClr val="67BC45"/>
              </a:buClr>
              <a:buFont typeface="Arial" panose="020B0604020202020204" pitchFamily="34" charset="0"/>
              <a:buChar char="•"/>
            </a:pPr>
            <a:r>
              <a:rPr lang="en-US" dirty="0"/>
              <a:t>If something scientific, it does not necessarily need to be complete.  Ideal if it is, but perhaps the poster is an interim update of progress. </a:t>
            </a:r>
          </a:p>
          <a:p>
            <a:pPr>
              <a:buClr>
                <a:srgbClr val="67BC45"/>
              </a:buClr>
              <a:buFont typeface="Arial" panose="020B0604020202020204" pitchFamily="34" charset="0"/>
              <a:buChar char="•"/>
            </a:pPr>
            <a:r>
              <a:rPr lang="en-US" dirty="0"/>
              <a:t>Share what you think is of interest to IMRP and radiation processing.   If not sure…simply submit an abstract and let the Program Committee decide. </a:t>
            </a:r>
          </a:p>
          <a:p>
            <a:pPr>
              <a:buClr>
                <a:srgbClr val="67BC45"/>
              </a:buClr>
              <a:buFont typeface="Arial" panose="020B0604020202020204" pitchFamily="34" charset="0"/>
              <a:buChar char="•"/>
            </a:pPr>
            <a:r>
              <a:rPr lang="en-US" dirty="0"/>
              <a:t>Use the </a:t>
            </a:r>
            <a:r>
              <a:rPr lang="en-US" dirty="0" err="1"/>
              <a:t>CfA</a:t>
            </a:r>
            <a:r>
              <a:rPr lang="en-US" dirty="0"/>
              <a:t> process to drive the content you want to hear about at IMRP 2024</a:t>
            </a:r>
          </a:p>
        </p:txBody>
      </p:sp>
    </p:spTree>
    <p:extLst>
      <p:ext uri="{BB962C8B-B14F-4D97-AF65-F5344CB8AC3E}">
        <p14:creationId xmlns:p14="http://schemas.microsoft.com/office/powerpoint/2010/main" val="278684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6" y="783356"/>
            <a:ext cx="9162509" cy="395127"/>
          </a:xfrm>
        </p:spPr>
        <p:txBody>
          <a:bodyPr/>
          <a:lstStyle/>
          <a:p>
            <a:r>
              <a:rPr lang="en-CA" dirty="0"/>
              <a:t>2024   Publication Opportunities</a:t>
            </a:r>
          </a:p>
        </p:txBody>
      </p:sp>
      <p:sp>
        <p:nvSpPr>
          <p:cNvPr id="2" name="Content Placeholder 2">
            <a:extLst>
              <a:ext uri="{FF2B5EF4-FFF2-40B4-BE49-F238E27FC236}">
                <a16:creationId xmlns:a16="http://schemas.microsoft.com/office/drawing/2014/main" id="{E8BE3F2D-370C-32F1-29C3-0D649099F209}"/>
              </a:ext>
            </a:extLst>
          </p:cNvPr>
          <p:cNvSpPr txBox="1">
            <a:spLocks/>
          </p:cNvSpPr>
          <p:nvPr/>
        </p:nvSpPr>
        <p:spPr>
          <a:xfrm>
            <a:off x="436637" y="1653535"/>
            <a:ext cx="11305708" cy="4421109"/>
          </a:xfrm>
          <a:prstGeom prst="rect">
            <a:avLst/>
          </a:prstGeom>
          <a:ln>
            <a:solidFill>
              <a:srgbClr val="67BC45"/>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92D050"/>
              </a:buClr>
            </a:pPr>
            <a:r>
              <a:rPr lang="en-US" sz="2400" dirty="0"/>
              <a:t>Report of IMRP 2024 focused on the content from the Plenary Presentations</a:t>
            </a:r>
          </a:p>
          <a:p>
            <a:pPr>
              <a:lnSpc>
                <a:spcPct val="150000"/>
              </a:lnSpc>
              <a:buClr>
                <a:srgbClr val="92D050"/>
              </a:buClr>
            </a:pPr>
            <a:r>
              <a:rPr lang="en-US" sz="2400" dirty="0"/>
              <a:t>Recorded presentations (E-proceedings) from the Technical Theatres</a:t>
            </a:r>
          </a:p>
          <a:p>
            <a:pPr>
              <a:lnSpc>
                <a:spcPct val="150000"/>
              </a:lnSpc>
              <a:buClr>
                <a:srgbClr val="92D050"/>
              </a:buClr>
            </a:pPr>
            <a:r>
              <a:rPr lang="en-US" sz="2400" dirty="0"/>
              <a:t>Poster Presentation</a:t>
            </a:r>
          </a:p>
          <a:p>
            <a:pPr>
              <a:lnSpc>
                <a:spcPct val="150000"/>
              </a:lnSpc>
              <a:buClr>
                <a:srgbClr val="92D050"/>
              </a:buClr>
            </a:pPr>
            <a:r>
              <a:rPr lang="en-US" sz="2400" dirty="0"/>
              <a:t>Scientific Peer-Review publication.   </a:t>
            </a:r>
            <a:endParaRPr lang="en-GB" sz="2400" dirty="0"/>
          </a:p>
        </p:txBody>
      </p:sp>
    </p:spTree>
    <p:extLst>
      <p:ext uri="{BB962C8B-B14F-4D97-AF65-F5344CB8AC3E}">
        <p14:creationId xmlns:p14="http://schemas.microsoft.com/office/powerpoint/2010/main" val="312584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6" y="783356"/>
            <a:ext cx="9615183" cy="395127"/>
          </a:xfrm>
        </p:spPr>
        <p:txBody>
          <a:bodyPr/>
          <a:lstStyle/>
          <a:p>
            <a:r>
              <a:rPr lang="en-CA" dirty="0"/>
              <a:t>2024   </a:t>
            </a:r>
            <a:r>
              <a:rPr lang="en-CA" sz="3600" dirty="0"/>
              <a:t>Benefits of abstract submission</a:t>
            </a:r>
            <a:endParaRPr lang="en-CA" dirty="0"/>
          </a:p>
        </p:txBody>
      </p:sp>
      <p:sp>
        <p:nvSpPr>
          <p:cNvPr id="3" name="Content Placeholder 2">
            <a:extLst>
              <a:ext uri="{FF2B5EF4-FFF2-40B4-BE49-F238E27FC236}">
                <a16:creationId xmlns:a16="http://schemas.microsoft.com/office/drawing/2014/main" id="{ED8CEA08-3667-6559-F25F-F58AD2C72AAA}"/>
              </a:ext>
            </a:extLst>
          </p:cNvPr>
          <p:cNvSpPr txBox="1">
            <a:spLocks/>
          </p:cNvSpPr>
          <p:nvPr/>
        </p:nvSpPr>
        <p:spPr>
          <a:xfrm>
            <a:off x="411976" y="1439501"/>
            <a:ext cx="11266994" cy="4744016"/>
          </a:xfrm>
          <a:prstGeom prst="rect">
            <a:avLst/>
          </a:prstGeom>
          <a:ln>
            <a:solidFill>
              <a:srgbClr val="67BC45"/>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67BC45"/>
              </a:buClr>
            </a:pPr>
            <a:r>
              <a:rPr lang="en-US" dirty="0"/>
              <a:t>Support of the IMRP 2024 Program</a:t>
            </a:r>
          </a:p>
          <a:p>
            <a:pPr>
              <a:lnSpc>
                <a:spcPct val="150000"/>
              </a:lnSpc>
              <a:buClr>
                <a:srgbClr val="67BC45"/>
              </a:buClr>
            </a:pPr>
            <a:r>
              <a:rPr lang="en-US" dirty="0"/>
              <a:t>Share your expertise and knowledge with industry peers</a:t>
            </a:r>
          </a:p>
          <a:p>
            <a:pPr>
              <a:lnSpc>
                <a:spcPct val="150000"/>
              </a:lnSpc>
              <a:buClr>
                <a:srgbClr val="67BC45"/>
              </a:buClr>
            </a:pPr>
            <a:r>
              <a:rPr lang="en-US" dirty="0"/>
              <a:t>Avail of opportunity to publish</a:t>
            </a:r>
          </a:p>
          <a:p>
            <a:pPr>
              <a:lnSpc>
                <a:spcPct val="150000"/>
              </a:lnSpc>
              <a:buClr>
                <a:srgbClr val="67BC45"/>
              </a:buClr>
            </a:pPr>
            <a:r>
              <a:rPr lang="en-US" dirty="0"/>
              <a:t>Expand your industry profile</a:t>
            </a:r>
          </a:p>
          <a:p>
            <a:pPr>
              <a:lnSpc>
                <a:spcPct val="150000"/>
              </a:lnSpc>
              <a:buClr>
                <a:srgbClr val="67BC45"/>
              </a:buClr>
            </a:pPr>
            <a:r>
              <a:rPr lang="en-US" dirty="0"/>
              <a:t>Expand your network and connections</a:t>
            </a:r>
          </a:p>
          <a:p>
            <a:pPr>
              <a:lnSpc>
                <a:spcPct val="150000"/>
              </a:lnSpc>
              <a:buClr>
                <a:srgbClr val="67BC45"/>
              </a:buClr>
            </a:pPr>
            <a:r>
              <a:rPr lang="en-US" dirty="0"/>
              <a:t>Leave a forever legacy as an esteemed presenter at IMRP</a:t>
            </a:r>
            <a:endParaRPr lang="en-GB" dirty="0"/>
          </a:p>
        </p:txBody>
      </p:sp>
    </p:spTree>
    <p:extLst>
      <p:ext uri="{BB962C8B-B14F-4D97-AF65-F5344CB8AC3E}">
        <p14:creationId xmlns:p14="http://schemas.microsoft.com/office/powerpoint/2010/main" val="182245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6" y="783356"/>
            <a:ext cx="9615183" cy="395127"/>
          </a:xfrm>
        </p:spPr>
        <p:txBody>
          <a:bodyPr/>
          <a:lstStyle/>
          <a:p>
            <a:r>
              <a:rPr lang="en-CA" dirty="0"/>
              <a:t>2024   </a:t>
            </a:r>
            <a:r>
              <a:rPr lang="en-CA" sz="3600" dirty="0"/>
              <a:t>Program development roadmap</a:t>
            </a:r>
            <a:endParaRPr lang="en-CA" dirty="0"/>
          </a:p>
        </p:txBody>
      </p:sp>
      <p:sp>
        <p:nvSpPr>
          <p:cNvPr id="2" name="Content Placeholder 2">
            <a:extLst>
              <a:ext uri="{FF2B5EF4-FFF2-40B4-BE49-F238E27FC236}">
                <a16:creationId xmlns:a16="http://schemas.microsoft.com/office/drawing/2014/main" id="{0014CA26-3E56-C515-F1F8-AA47AB064B51}"/>
              </a:ext>
            </a:extLst>
          </p:cNvPr>
          <p:cNvSpPr txBox="1">
            <a:spLocks/>
          </p:cNvSpPr>
          <p:nvPr/>
        </p:nvSpPr>
        <p:spPr>
          <a:xfrm>
            <a:off x="439471" y="1604727"/>
            <a:ext cx="3258879" cy="4038600"/>
          </a:xfrm>
          <a:prstGeom prst="rect">
            <a:avLst/>
          </a:prstGeom>
          <a:solidFill>
            <a:schemeClr val="accent6">
              <a:lumMod val="20000"/>
              <a:lumOff val="80000"/>
            </a:schemeClr>
          </a:solidFill>
          <a:ln>
            <a:solidFill>
              <a:srgbClr val="67BC45"/>
            </a:solidFill>
          </a:ln>
        </p:spPr>
        <p:style>
          <a:lnRef idx="2">
            <a:schemeClr val="accent1"/>
          </a:lnRef>
          <a:fillRef idx="1">
            <a:schemeClr val="lt1"/>
          </a:fillRef>
          <a:effectRef idx="0">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 indent="0">
              <a:buFont typeface="Arial" panose="020B0604020202020204" pitchFamily="34" charset="0"/>
              <a:buNone/>
            </a:pPr>
            <a:r>
              <a:rPr lang="en-US" sz="2400" b="1" dirty="0"/>
              <a:t>Phase 1 (Oct 23-March 24)</a:t>
            </a:r>
          </a:p>
          <a:p>
            <a:pPr>
              <a:buClr>
                <a:srgbClr val="67BC45"/>
              </a:buClr>
            </a:pPr>
            <a:r>
              <a:rPr lang="en-US" sz="2400" dirty="0"/>
              <a:t>Promote the Call for Abstracts</a:t>
            </a:r>
          </a:p>
          <a:p>
            <a:pPr>
              <a:buClr>
                <a:srgbClr val="67BC45"/>
              </a:buClr>
            </a:pPr>
            <a:r>
              <a:rPr lang="en-US" sz="2400" dirty="0"/>
              <a:t>Promote and encourage topics </a:t>
            </a:r>
          </a:p>
          <a:p>
            <a:pPr>
              <a:buClr>
                <a:srgbClr val="67BC45"/>
              </a:buClr>
            </a:pPr>
            <a:r>
              <a:rPr lang="en-US" sz="2400" dirty="0"/>
              <a:t>Get as much submissions as possible</a:t>
            </a:r>
            <a:endParaRPr lang="en-GB" sz="2400" dirty="0"/>
          </a:p>
        </p:txBody>
      </p:sp>
      <p:sp>
        <p:nvSpPr>
          <p:cNvPr id="4" name="Content Placeholder 2">
            <a:extLst>
              <a:ext uri="{FF2B5EF4-FFF2-40B4-BE49-F238E27FC236}">
                <a16:creationId xmlns:a16="http://schemas.microsoft.com/office/drawing/2014/main" id="{EEC987EA-F026-08A0-1F36-EA87F533F6AE}"/>
              </a:ext>
            </a:extLst>
          </p:cNvPr>
          <p:cNvSpPr txBox="1">
            <a:spLocks/>
          </p:cNvSpPr>
          <p:nvPr/>
        </p:nvSpPr>
        <p:spPr>
          <a:xfrm>
            <a:off x="4183456" y="1616044"/>
            <a:ext cx="3258879" cy="4038600"/>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dk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dk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dk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9pPr>
          </a:lstStyle>
          <a:p>
            <a:pPr marL="45720" marR="0" lvl="0" indent="0" algn="l" defTabSz="914400" rtl="0" eaLnBrk="1" fontAlgn="auto" latinLnBrk="0" hangingPunct="1">
              <a:lnSpc>
                <a:spcPct val="90000"/>
              </a:lnSpc>
              <a:spcBef>
                <a:spcPts val="1400"/>
              </a:spcBef>
              <a:spcAft>
                <a:spcPts val="0"/>
              </a:spcAft>
              <a:buClr>
                <a:srgbClr val="A6B727"/>
              </a:buClr>
              <a:buSzPct val="80000"/>
              <a:buFont typeface="Corbel" pitchFamily="34" charset="0"/>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Phase 2 (Jan-May)</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Review Abstracts</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Align to draft program</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Filter to Plenary, Poster or Tech Theatre</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Refine the program</a:t>
            </a:r>
            <a:endParaRPr kumimoji="0" lang="en-GB" sz="22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5" name="Content Placeholder 2">
            <a:extLst>
              <a:ext uri="{FF2B5EF4-FFF2-40B4-BE49-F238E27FC236}">
                <a16:creationId xmlns:a16="http://schemas.microsoft.com/office/drawing/2014/main" id="{0C510F51-AC82-BA48-7E8D-0DEF3BDE55E0}"/>
              </a:ext>
            </a:extLst>
          </p:cNvPr>
          <p:cNvSpPr txBox="1">
            <a:spLocks/>
          </p:cNvSpPr>
          <p:nvPr/>
        </p:nvSpPr>
        <p:spPr>
          <a:xfrm>
            <a:off x="7927441" y="1620571"/>
            <a:ext cx="3258879" cy="4038600"/>
          </a:xfrm>
          <a:prstGeom prst="rect">
            <a:avLst/>
          </a:prstGeom>
          <a:solidFill>
            <a:schemeClr val="accent6">
              <a:lumMod val="60000"/>
              <a:lumOff val="40000"/>
            </a:schemeClr>
          </a:solidFill>
          <a:ln>
            <a:solidFill>
              <a:srgbClr val="67BC45"/>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dk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dk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dk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9pPr>
          </a:lstStyle>
          <a:p>
            <a:pPr marL="45720" marR="0" lvl="0" indent="0" algn="l" defTabSz="914400" rtl="0" eaLnBrk="1" fontAlgn="auto" latinLnBrk="0" hangingPunct="1">
              <a:lnSpc>
                <a:spcPct val="90000"/>
              </a:lnSpc>
              <a:spcBef>
                <a:spcPts val="1400"/>
              </a:spcBef>
              <a:spcAft>
                <a:spcPts val="0"/>
              </a:spcAft>
              <a:buClr>
                <a:srgbClr val="A6B727"/>
              </a:buClr>
              <a:buSzPct val="80000"/>
              <a:buFont typeface="Corbel" pitchFamily="34" charset="0"/>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Phase 3 (May-Sept)</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Support content generation</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Refine the program</a:t>
            </a:r>
          </a:p>
          <a:p>
            <a:pPr marL="228600" marR="0" lvl="0" indent="-182880" algn="l" defTabSz="914400" rtl="0" eaLnBrk="1" fontAlgn="auto" latinLnBrk="0" hangingPunct="1">
              <a:lnSpc>
                <a:spcPct val="90000"/>
              </a:lnSpc>
              <a:spcBef>
                <a:spcPts val="1400"/>
              </a:spcBef>
              <a:spcAft>
                <a:spcPts val="0"/>
              </a:spcAft>
              <a:buClr>
                <a:srgbClr val="67BC45"/>
              </a:buClr>
              <a:buSzPct val="80000"/>
              <a:buFont typeface="Corbe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Finesse to perfect!</a:t>
            </a:r>
            <a:endParaRPr kumimoji="0" lang="en-GB" sz="22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7078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omputer monitor with a world map&#10;&#10;Description automatically generated">
            <a:extLst>
              <a:ext uri="{FF2B5EF4-FFF2-40B4-BE49-F238E27FC236}">
                <a16:creationId xmlns:a16="http://schemas.microsoft.com/office/drawing/2014/main" id="{E754C6E0-0E4F-A791-07AC-2C832BFC6DE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18382" y="-106780"/>
            <a:ext cx="12192000" cy="6858000"/>
          </a:xfrm>
        </p:spPr>
      </p:pic>
      <p:sp>
        <p:nvSpPr>
          <p:cNvPr id="16" name="Text Placeholder 15">
            <a:extLst>
              <a:ext uri="{FF2B5EF4-FFF2-40B4-BE49-F238E27FC236}">
                <a16:creationId xmlns:a16="http://schemas.microsoft.com/office/drawing/2014/main" id="{67616054-2B8D-8B5A-5B0B-9F7C02B358E7}"/>
              </a:ext>
            </a:extLst>
          </p:cNvPr>
          <p:cNvSpPr>
            <a:spLocks noGrp="1"/>
          </p:cNvSpPr>
          <p:nvPr>
            <p:ph type="body" sz="quarter" idx="22"/>
          </p:nvPr>
        </p:nvSpPr>
        <p:spPr>
          <a:xfrm>
            <a:off x="6077618" y="578228"/>
            <a:ext cx="3925364" cy="1866713"/>
          </a:xfrm>
        </p:spPr>
        <p:txBody>
          <a:bodyPr/>
          <a:lstStyle/>
          <a:p>
            <a:r>
              <a:rPr lang="en-CA" dirty="0"/>
              <a:t>https://</a:t>
            </a:r>
            <a:r>
              <a:rPr lang="en-CA" sz="4400" dirty="0"/>
              <a:t>imrp-iia</a:t>
            </a:r>
            <a:r>
              <a:rPr lang="en-CA" dirty="0"/>
              <a:t>.com</a:t>
            </a:r>
          </a:p>
        </p:txBody>
      </p:sp>
      <p:pic>
        <p:nvPicPr>
          <p:cNvPr id="3" name="Picture 2">
            <a:extLst>
              <a:ext uri="{FF2B5EF4-FFF2-40B4-BE49-F238E27FC236}">
                <a16:creationId xmlns:a16="http://schemas.microsoft.com/office/drawing/2014/main" id="{A269C766-E7C7-7507-2CCC-349D9AE34688}"/>
              </a:ext>
            </a:extLst>
          </p:cNvPr>
          <p:cNvPicPr>
            <a:picLocks noChangeAspect="1"/>
          </p:cNvPicPr>
          <p:nvPr/>
        </p:nvPicPr>
        <p:blipFill>
          <a:blip r:embed="rId4"/>
          <a:stretch>
            <a:fillRect/>
          </a:stretch>
        </p:blipFill>
        <p:spPr>
          <a:xfrm>
            <a:off x="1243363" y="3205955"/>
            <a:ext cx="3735037" cy="1930836"/>
          </a:xfrm>
          <a:prstGeom prst="rect">
            <a:avLst/>
          </a:prstGeom>
        </p:spPr>
      </p:pic>
      <p:pic>
        <p:nvPicPr>
          <p:cNvPr id="6" name="Picture 5">
            <a:extLst>
              <a:ext uri="{FF2B5EF4-FFF2-40B4-BE49-F238E27FC236}">
                <a16:creationId xmlns:a16="http://schemas.microsoft.com/office/drawing/2014/main" id="{12A5E7DE-5F18-8B77-9D5C-1F8E7303EDA0}"/>
              </a:ext>
            </a:extLst>
          </p:cNvPr>
          <p:cNvPicPr>
            <a:picLocks noChangeAspect="1"/>
          </p:cNvPicPr>
          <p:nvPr/>
        </p:nvPicPr>
        <p:blipFill>
          <a:blip r:embed="rId5"/>
          <a:stretch>
            <a:fillRect/>
          </a:stretch>
        </p:blipFill>
        <p:spPr>
          <a:xfrm>
            <a:off x="6757731" y="1781843"/>
            <a:ext cx="2565138" cy="663098"/>
          </a:xfrm>
          <a:prstGeom prst="rect">
            <a:avLst/>
          </a:prstGeom>
        </p:spPr>
      </p:pic>
    </p:spTree>
    <p:extLst>
      <p:ext uri="{BB962C8B-B14F-4D97-AF65-F5344CB8AC3E}">
        <p14:creationId xmlns:p14="http://schemas.microsoft.com/office/powerpoint/2010/main" val="250544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BA3B67-5A04-278B-865F-E8223A9B7AE0}"/>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a:t>
            </a:fld>
            <a:endParaRPr lang="en-US"/>
          </a:p>
        </p:txBody>
      </p:sp>
      <p:grpSp>
        <p:nvGrpSpPr>
          <p:cNvPr id="32" name="Group 31">
            <a:extLst>
              <a:ext uri="{FF2B5EF4-FFF2-40B4-BE49-F238E27FC236}">
                <a16:creationId xmlns:a16="http://schemas.microsoft.com/office/drawing/2014/main" id="{F702B473-B236-7F13-78E0-2AC68DED2AC1}"/>
              </a:ext>
            </a:extLst>
          </p:cNvPr>
          <p:cNvGrpSpPr/>
          <p:nvPr/>
        </p:nvGrpSpPr>
        <p:grpSpPr>
          <a:xfrm>
            <a:off x="4716556" y="0"/>
            <a:ext cx="6989142" cy="6858000"/>
            <a:chOff x="4716556" y="0"/>
            <a:chExt cx="6989142" cy="6858000"/>
          </a:xfrm>
        </p:grpSpPr>
        <p:pic>
          <p:nvPicPr>
            <p:cNvPr id="4" name="Picture 3">
              <a:extLst>
                <a:ext uri="{FF2B5EF4-FFF2-40B4-BE49-F238E27FC236}">
                  <a16:creationId xmlns:a16="http://schemas.microsoft.com/office/drawing/2014/main" id="{E8C1F00B-9D41-9110-3ADD-1CC6EDE735FF}"/>
                </a:ext>
              </a:extLst>
            </p:cNvPr>
            <p:cNvPicPr>
              <a:picLocks noChangeAspect="1"/>
            </p:cNvPicPr>
            <p:nvPr/>
          </p:nvPicPr>
          <p:blipFill>
            <a:blip r:embed="rId3"/>
            <a:stretch>
              <a:fillRect/>
            </a:stretch>
          </p:blipFill>
          <p:spPr>
            <a:xfrm>
              <a:off x="4716556" y="0"/>
              <a:ext cx="6989142" cy="6858000"/>
            </a:xfrm>
            <a:prstGeom prst="rect">
              <a:avLst/>
            </a:prstGeom>
          </p:spPr>
        </p:pic>
        <p:pic>
          <p:nvPicPr>
            <p:cNvPr id="15" name="Picture 14">
              <a:extLst>
                <a:ext uri="{FF2B5EF4-FFF2-40B4-BE49-F238E27FC236}">
                  <a16:creationId xmlns:a16="http://schemas.microsoft.com/office/drawing/2014/main" id="{73AABD72-2185-1B3B-727D-87B1D9E82329}"/>
                </a:ext>
              </a:extLst>
            </p:cNvPr>
            <p:cNvPicPr>
              <a:picLocks noChangeAspect="1"/>
            </p:cNvPicPr>
            <p:nvPr/>
          </p:nvPicPr>
          <p:blipFill>
            <a:blip r:embed="rId4"/>
            <a:stretch>
              <a:fillRect/>
            </a:stretch>
          </p:blipFill>
          <p:spPr>
            <a:xfrm>
              <a:off x="5737635" y="972812"/>
              <a:ext cx="647790" cy="485843"/>
            </a:xfrm>
            <a:prstGeom prst="rect">
              <a:avLst/>
            </a:prstGeom>
          </p:spPr>
        </p:pic>
        <p:pic>
          <p:nvPicPr>
            <p:cNvPr id="17" name="Picture 16">
              <a:extLst>
                <a:ext uri="{FF2B5EF4-FFF2-40B4-BE49-F238E27FC236}">
                  <a16:creationId xmlns:a16="http://schemas.microsoft.com/office/drawing/2014/main" id="{C6A6ED67-59DE-5DC4-DDC3-088EE7203CAE}"/>
                </a:ext>
              </a:extLst>
            </p:cNvPr>
            <p:cNvPicPr>
              <a:picLocks noChangeAspect="1"/>
            </p:cNvPicPr>
            <p:nvPr/>
          </p:nvPicPr>
          <p:blipFill>
            <a:blip r:embed="rId5"/>
            <a:stretch>
              <a:fillRect/>
            </a:stretch>
          </p:blipFill>
          <p:spPr>
            <a:xfrm>
              <a:off x="8300994" y="1023208"/>
              <a:ext cx="619211" cy="581106"/>
            </a:xfrm>
            <a:prstGeom prst="rect">
              <a:avLst/>
            </a:prstGeom>
          </p:spPr>
        </p:pic>
        <p:pic>
          <p:nvPicPr>
            <p:cNvPr id="19" name="Picture 18">
              <a:extLst>
                <a:ext uri="{FF2B5EF4-FFF2-40B4-BE49-F238E27FC236}">
                  <a16:creationId xmlns:a16="http://schemas.microsoft.com/office/drawing/2014/main" id="{54A506A9-92A2-E39F-7F5F-0A3059A8E921}"/>
                </a:ext>
              </a:extLst>
            </p:cNvPr>
            <p:cNvPicPr>
              <a:picLocks noChangeAspect="1"/>
            </p:cNvPicPr>
            <p:nvPr/>
          </p:nvPicPr>
          <p:blipFill>
            <a:blip r:embed="rId6"/>
            <a:stretch>
              <a:fillRect/>
            </a:stretch>
          </p:blipFill>
          <p:spPr>
            <a:xfrm>
              <a:off x="10951373" y="1118471"/>
              <a:ext cx="514422" cy="485843"/>
            </a:xfrm>
            <a:prstGeom prst="rect">
              <a:avLst/>
            </a:prstGeom>
          </p:spPr>
        </p:pic>
        <p:pic>
          <p:nvPicPr>
            <p:cNvPr id="21" name="Picture 20">
              <a:extLst>
                <a:ext uri="{FF2B5EF4-FFF2-40B4-BE49-F238E27FC236}">
                  <a16:creationId xmlns:a16="http://schemas.microsoft.com/office/drawing/2014/main" id="{DD1AB501-E382-A9C6-09DC-E5FA8DEF6556}"/>
                </a:ext>
              </a:extLst>
            </p:cNvPr>
            <p:cNvPicPr>
              <a:picLocks noChangeAspect="1"/>
            </p:cNvPicPr>
            <p:nvPr/>
          </p:nvPicPr>
          <p:blipFill>
            <a:blip r:embed="rId7"/>
            <a:stretch>
              <a:fillRect/>
            </a:stretch>
          </p:blipFill>
          <p:spPr>
            <a:xfrm>
              <a:off x="5794793" y="3449749"/>
              <a:ext cx="590632" cy="457264"/>
            </a:xfrm>
            <a:prstGeom prst="rect">
              <a:avLst/>
            </a:prstGeom>
          </p:spPr>
        </p:pic>
        <p:pic>
          <p:nvPicPr>
            <p:cNvPr id="23" name="Picture 22">
              <a:extLst>
                <a:ext uri="{FF2B5EF4-FFF2-40B4-BE49-F238E27FC236}">
                  <a16:creationId xmlns:a16="http://schemas.microsoft.com/office/drawing/2014/main" id="{BFDFC573-6EBD-40AC-9AE3-115DA452910E}"/>
                </a:ext>
              </a:extLst>
            </p:cNvPr>
            <p:cNvPicPr>
              <a:picLocks noChangeAspect="1"/>
            </p:cNvPicPr>
            <p:nvPr/>
          </p:nvPicPr>
          <p:blipFill>
            <a:blip r:embed="rId8"/>
            <a:stretch>
              <a:fillRect/>
            </a:stretch>
          </p:blipFill>
          <p:spPr>
            <a:xfrm>
              <a:off x="8300994" y="3449749"/>
              <a:ext cx="562053" cy="476316"/>
            </a:xfrm>
            <a:prstGeom prst="rect">
              <a:avLst/>
            </a:prstGeom>
          </p:spPr>
        </p:pic>
        <p:pic>
          <p:nvPicPr>
            <p:cNvPr id="25" name="Picture 24">
              <a:extLst>
                <a:ext uri="{FF2B5EF4-FFF2-40B4-BE49-F238E27FC236}">
                  <a16:creationId xmlns:a16="http://schemas.microsoft.com/office/drawing/2014/main" id="{ACEE020C-AEFF-CA03-4EAB-F2ACC3B73BC4}"/>
                </a:ext>
              </a:extLst>
            </p:cNvPr>
            <p:cNvPicPr>
              <a:picLocks noChangeAspect="1"/>
            </p:cNvPicPr>
            <p:nvPr/>
          </p:nvPicPr>
          <p:blipFill>
            <a:blip r:embed="rId9"/>
            <a:stretch>
              <a:fillRect/>
            </a:stretch>
          </p:blipFill>
          <p:spPr>
            <a:xfrm>
              <a:off x="8348625" y="5832406"/>
              <a:ext cx="571580" cy="466790"/>
            </a:xfrm>
            <a:prstGeom prst="rect">
              <a:avLst/>
            </a:prstGeom>
          </p:spPr>
        </p:pic>
        <p:pic>
          <p:nvPicPr>
            <p:cNvPr id="27" name="Picture 26">
              <a:extLst>
                <a:ext uri="{FF2B5EF4-FFF2-40B4-BE49-F238E27FC236}">
                  <a16:creationId xmlns:a16="http://schemas.microsoft.com/office/drawing/2014/main" id="{4A394CC6-7137-013B-D52A-433CE7D12A67}"/>
                </a:ext>
              </a:extLst>
            </p:cNvPr>
            <p:cNvPicPr>
              <a:picLocks noChangeAspect="1"/>
            </p:cNvPicPr>
            <p:nvPr/>
          </p:nvPicPr>
          <p:blipFill>
            <a:blip r:embed="rId10"/>
            <a:stretch>
              <a:fillRect/>
            </a:stretch>
          </p:blipFill>
          <p:spPr>
            <a:xfrm>
              <a:off x="10860572" y="5746646"/>
              <a:ext cx="523948" cy="485843"/>
            </a:xfrm>
            <a:prstGeom prst="rect">
              <a:avLst/>
            </a:prstGeom>
          </p:spPr>
        </p:pic>
        <p:pic>
          <p:nvPicPr>
            <p:cNvPr id="28" name="Picture 27">
              <a:extLst>
                <a:ext uri="{FF2B5EF4-FFF2-40B4-BE49-F238E27FC236}">
                  <a16:creationId xmlns:a16="http://schemas.microsoft.com/office/drawing/2014/main" id="{28696472-0080-2268-E6DF-168FC4882C0A}"/>
                </a:ext>
              </a:extLst>
            </p:cNvPr>
            <p:cNvPicPr>
              <a:picLocks noChangeAspect="1"/>
            </p:cNvPicPr>
            <p:nvPr/>
          </p:nvPicPr>
          <p:blipFill>
            <a:blip r:embed="rId7"/>
            <a:stretch>
              <a:fillRect/>
            </a:stretch>
          </p:blipFill>
          <p:spPr>
            <a:xfrm>
              <a:off x="10875163" y="3468801"/>
              <a:ext cx="590632" cy="457264"/>
            </a:xfrm>
            <a:prstGeom prst="rect">
              <a:avLst/>
            </a:prstGeom>
          </p:spPr>
        </p:pic>
        <p:pic>
          <p:nvPicPr>
            <p:cNvPr id="29" name="Picture 28">
              <a:extLst>
                <a:ext uri="{FF2B5EF4-FFF2-40B4-BE49-F238E27FC236}">
                  <a16:creationId xmlns:a16="http://schemas.microsoft.com/office/drawing/2014/main" id="{65AF728D-A01E-F8D7-CD7F-C5DB8E026029}"/>
                </a:ext>
              </a:extLst>
            </p:cNvPr>
            <p:cNvPicPr>
              <a:picLocks noChangeAspect="1"/>
            </p:cNvPicPr>
            <p:nvPr/>
          </p:nvPicPr>
          <p:blipFill>
            <a:blip r:embed="rId7"/>
            <a:stretch>
              <a:fillRect/>
            </a:stretch>
          </p:blipFill>
          <p:spPr>
            <a:xfrm>
              <a:off x="5679210" y="5841932"/>
              <a:ext cx="590632" cy="457264"/>
            </a:xfrm>
            <a:prstGeom prst="rect">
              <a:avLst/>
            </a:prstGeom>
          </p:spPr>
        </p:pic>
      </p:grpSp>
      <p:sp>
        <p:nvSpPr>
          <p:cNvPr id="33" name="Text Placeholder 8">
            <a:extLst>
              <a:ext uri="{FF2B5EF4-FFF2-40B4-BE49-F238E27FC236}">
                <a16:creationId xmlns:a16="http://schemas.microsoft.com/office/drawing/2014/main" id="{522DAD5E-79EE-355F-9643-1A9126210AFD}"/>
              </a:ext>
            </a:extLst>
          </p:cNvPr>
          <p:cNvSpPr txBox="1">
            <a:spLocks/>
          </p:cNvSpPr>
          <p:nvPr/>
        </p:nvSpPr>
        <p:spPr>
          <a:xfrm>
            <a:off x="228764" y="1023208"/>
            <a:ext cx="4381500" cy="914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IMRP</a:t>
            </a:r>
            <a:r>
              <a:rPr lang="en-CA" dirty="0">
                <a:solidFill>
                  <a:srgbClr val="67BC45"/>
                </a:solidFill>
              </a:rPr>
              <a:t>2024 Program Committee</a:t>
            </a:r>
          </a:p>
          <a:p>
            <a:pPr marL="0" indent="0">
              <a:buNone/>
            </a:pPr>
            <a:endParaRPr lang="en-CA" dirty="0">
              <a:solidFill>
                <a:srgbClr val="67BC45"/>
              </a:solidFill>
            </a:endParaRPr>
          </a:p>
          <a:p>
            <a:pPr marL="0" indent="0">
              <a:buNone/>
            </a:pPr>
            <a:endParaRPr lang="en-CA" dirty="0">
              <a:solidFill>
                <a:srgbClr val="67BC45"/>
              </a:solidFill>
            </a:endParaRPr>
          </a:p>
          <a:p>
            <a:r>
              <a:rPr lang="en-CA" dirty="0">
                <a:solidFill>
                  <a:srgbClr val="67BC45"/>
                </a:solidFill>
              </a:rPr>
              <a:t>Industry diverse</a:t>
            </a:r>
          </a:p>
          <a:p>
            <a:r>
              <a:rPr lang="en-CA" dirty="0">
                <a:solidFill>
                  <a:srgbClr val="67BC45"/>
                </a:solidFill>
              </a:rPr>
              <a:t>SME diverse</a:t>
            </a:r>
          </a:p>
          <a:p>
            <a:r>
              <a:rPr lang="en-CA" dirty="0">
                <a:solidFill>
                  <a:srgbClr val="67BC45"/>
                </a:solidFill>
              </a:rPr>
              <a:t>Location diverse</a:t>
            </a:r>
            <a:endParaRPr lang="en-CA" dirty="0"/>
          </a:p>
        </p:txBody>
      </p:sp>
    </p:spTree>
    <p:extLst>
      <p:ext uri="{BB962C8B-B14F-4D97-AF65-F5344CB8AC3E}">
        <p14:creationId xmlns:p14="http://schemas.microsoft.com/office/powerpoint/2010/main" val="3230198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697E6-5C82-382D-4E14-1F8BCB577D92}"/>
              </a:ext>
            </a:extLst>
          </p:cNvPr>
          <p:cNvSpPr>
            <a:spLocks noGrp="1"/>
          </p:cNvSpPr>
          <p:nvPr>
            <p:ph type="ctrTitle"/>
          </p:nvPr>
        </p:nvSpPr>
        <p:spPr>
          <a:xfrm>
            <a:off x="1524000" y="435402"/>
            <a:ext cx="9144000" cy="960437"/>
          </a:xfrm>
        </p:spPr>
        <p:txBody>
          <a:bodyPr>
            <a:normAutofit fontScale="90000"/>
          </a:bodyPr>
          <a:lstStyle/>
          <a:p>
            <a:r>
              <a:rPr lang="en-US" b="1" dirty="0"/>
              <a:t>Costa Rica</a:t>
            </a:r>
          </a:p>
        </p:txBody>
      </p:sp>
      <p:sp>
        <p:nvSpPr>
          <p:cNvPr id="3" name="Subtitle 2">
            <a:extLst>
              <a:ext uri="{FF2B5EF4-FFF2-40B4-BE49-F238E27FC236}">
                <a16:creationId xmlns:a16="http://schemas.microsoft.com/office/drawing/2014/main" id="{82576403-11A0-5ED5-A449-AE1F136945AE}"/>
              </a:ext>
            </a:extLst>
          </p:cNvPr>
          <p:cNvSpPr>
            <a:spLocks noGrp="1"/>
          </p:cNvSpPr>
          <p:nvPr>
            <p:ph type="subTitle" idx="1"/>
          </p:nvPr>
        </p:nvSpPr>
        <p:spPr>
          <a:xfrm>
            <a:off x="1524000" y="1608566"/>
            <a:ext cx="9144000" cy="1655762"/>
          </a:xfrm>
        </p:spPr>
        <p:txBody>
          <a:bodyPr/>
          <a:lstStyle/>
          <a:p>
            <a:r>
              <a:rPr lang="en-US" dirty="0"/>
              <a:t>Welcoming. Safe. Spectacular biodiversity. Sustainable. </a:t>
            </a:r>
          </a:p>
        </p:txBody>
      </p:sp>
      <p:pic>
        <p:nvPicPr>
          <p:cNvPr id="5" name="Picture 4">
            <a:extLst>
              <a:ext uri="{FF2B5EF4-FFF2-40B4-BE49-F238E27FC236}">
                <a16:creationId xmlns:a16="http://schemas.microsoft.com/office/drawing/2014/main" id="{C6821F52-A317-5263-EA2A-6CE94298280D}"/>
              </a:ext>
            </a:extLst>
          </p:cNvPr>
          <p:cNvPicPr>
            <a:picLocks noChangeAspect="1"/>
          </p:cNvPicPr>
          <p:nvPr/>
        </p:nvPicPr>
        <p:blipFill>
          <a:blip r:embed="rId2"/>
          <a:stretch>
            <a:fillRect/>
          </a:stretch>
        </p:blipFill>
        <p:spPr>
          <a:xfrm>
            <a:off x="2791837" y="4838048"/>
            <a:ext cx="2449803" cy="1443035"/>
          </a:xfrm>
          <a:prstGeom prst="rect">
            <a:avLst/>
          </a:prstGeom>
        </p:spPr>
      </p:pic>
      <p:pic>
        <p:nvPicPr>
          <p:cNvPr id="7" name="Picture 6">
            <a:extLst>
              <a:ext uri="{FF2B5EF4-FFF2-40B4-BE49-F238E27FC236}">
                <a16:creationId xmlns:a16="http://schemas.microsoft.com/office/drawing/2014/main" id="{CECC2719-B472-F5CB-E9AE-7AF5B069E48F}"/>
              </a:ext>
            </a:extLst>
          </p:cNvPr>
          <p:cNvPicPr>
            <a:picLocks noChangeAspect="1"/>
          </p:cNvPicPr>
          <p:nvPr/>
        </p:nvPicPr>
        <p:blipFill>
          <a:blip r:embed="rId3"/>
          <a:stretch>
            <a:fillRect/>
          </a:stretch>
        </p:blipFill>
        <p:spPr>
          <a:xfrm>
            <a:off x="4016739" y="2193591"/>
            <a:ext cx="3653039" cy="2059432"/>
          </a:xfrm>
          <a:prstGeom prst="rect">
            <a:avLst/>
          </a:prstGeom>
        </p:spPr>
      </p:pic>
      <p:pic>
        <p:nvPicPr>
          <p:cNvPr id="9" name="Picture 8">
            <a:extLst>
              <a:ext uri="{FF2B5EF4-FFF2-40B4-BE49-F238E27FC236}">
                <a16:creationId xmlns:a16="http://schemas.microsoft.com/office/drawing/2014/main" id="{894B7A17-0DE3-9CE3-0281-F56E0D009656}"/>
              </a:ext>
            </a:extLst>
          </p:cNvPr>
          <p:cNvPicPr>
            <a:picLocks noChangeAspect="1"/>
          </p:cNvPicPr>
          <p:nvPr/>
        </p:nvPicPr>
        <p:blipFill>
          <a:blip r:embed="rId4"/>
          <a:stretch>
            <a:fillRect/>
          </a:stretch>
        </p:blipFill>
        <p:spPr>
          <a:xfrm>
            <a:off x="6490109" y="4838045"/>
            <a:ext cx="2359338" cy="1443035"/>
          </a:xfrm>
          <a:prstGeom prst="rect">
            <a:avLst/>
          </a:prstGeom>
        </p:spPr>
      </p:pic>
      <p:pic>
        <p:nvPicPr>
          <p:cNvPr id="11" name="Picture 10">
            <a:extLst>
              <a:ext uri="{FF2B5EF4-FFF2-40B4-BE49-F238E27FC236}">
                <a16:creationId xmlns:a16="http://schemas.microsoft.com/office/drawing/2014/main" id="{D633F09B-C6EB-9247-8523-9433526EE729}"/>
              </a:ext>
            </a:extLst>
          </p:cNvPr>
          <p:cNvPicPr>
            <a:picLocks noChangeAspect="1"/>
          </p:cNvPicPr>
          <p:nvPr/>
        </p:nvPicPr>
        <p:blipFill>
          <a:blip r:embed="rId5"/>
          <a:stretch>
            <a:fillRect/>
          </a:stretch>
        </p:blipFill>
        <p:spPr>
          <a:xfrm>
            <a:off x="7924938" y="2193590"/>
            <a:ext cx="3100462" cy="2059431"/>
          </a:xfrm>
          <a:prstGeom prst="rect">
            <a:avLst/>
          </a:prstGeom>
        </p:spPr>
      </p:pic>
      <p:pic>
        <p:nvPicPr>
          <p:cNvPr id="13" name="Picture 12">
            <a:extLst>
              <a:ext uri="{FF2B5EF4-FFF2-40B4-BE49-F238E27FC236}">
                <a16:creationId xmlns:a16="http://schemas.microsoft.com/office/drawing/2014/main" id="{60C23325-DFC8-DB85-074F-8B6E2FB56456}"/>
              </a:ext>
            </a:extLst>
          </p:cNvPr>
          <p:cNvPicPr>
            <a:picLocks noChangeAspect="1"/>
          </p:cNvPicPr>
          <p:nvPr/>
        </p:nvPicPr>
        <p:blipFill>
          <a:blip r:embed="rId6"/>
          <a:stretch>
            <a:fillRect/>
          </a:stretch>
        </p:blipFill>
        <p:spPr>
          <a:xfrm>
            <a:off x="696911" y="2193591"/>
            <a:ext cx="3100463" cy="2059432"/>
          </a:xfrm>
          <a:prstGeom prst="rect">
            <a:avLst/>
          </a:prstGeom>
        </p:spPr>
      </p:pic>
    </p:spTree>
    <p:extLst>
      <p:ext uri="{BB962C8B-B14F-4D97-AF65-F5344CB8AC3E}">
        <p14:creationId xmlns:p14="http://schemas.microsoft.com/office/powerpoint/2010/main" val="394319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8D0E-00D2-C332-429E-1D4E3BD3DEEC}"/>
              </a:ext>
            </a:extLst>
          </p:cNvPr>
          <p:cNvSpPr>
            <a:spLocks noGrp="1"/>
          </p:cNvSpPr>
          <p:nvPr>
            <p:ph type="title"/>
          </p:nvPr>
        </p:nvSpPr>
        <p:spPr>
          <a:xfrm>
            <a:off x="7494688" y="134383"/>
            <a:ext cx="5372100" cy="1325563"/>
          </a:xfrm>
        </p:spPr>
        <p:txBody>
          <a:bodyPr/>
          <a:lstStyle/>
          <a:p>
            <a:r>
              <a:rPr lang="en-US" dirty="0"/>
              <a:t>Costa Rica</a:t>
            </a:r>
            <a:br>
              <a:rPr lang="en-US" dirty="0"/>
            </a:br>
            <a:r>
              <a:rPr lang="en-US" dirty="0"/>
              <a:t>Convention Center</a:t>
            </a:r>
          </a:p>
        </p:txBody>
      </p:sp>
      <p:sp>
        <p:nvSpPr>
          <p:cNvPr id="4" name="TextBox 3">
            <a:extLst>
              <a:ext uri="{FF2B5EF4-FFF2-40B4-BE49-F238E27FC236}">
                <a16:creationId xmlns:a16="http://schemas.microsoft.com/office/drawing/2014/main" id="{17B2A097-7E06-459D-1A16-716478E42B3E}"/>
              </a:ext>
            </a:extLst>
          </p:cNvPr>
          <p:cNvSpPr txBox="1"/>
          <p:nvPr/>
        </p:nvSpPr>
        <p:spPr>
          <a:xfrm>
            <a:off x="435695" y="6086889"/>
            <a:ext cx="63391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Virtual tour: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2"/>
              </a:rPr>
              <a:t>https://costaricacc.com/360/desktop_esp/index.htm</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a:t>
            </a:r>
          </a:p>
        </p:txBody>
      </p:sp>
      <p:pic>
        <p:nvPicPr>
          <p:cNvPr id="7" name="Picture 6">
            <a:extLst>
              <a:ext uri="{FF2B5EF4-FFF2-40B4-BE49-F238E27FC236}">
                <a16:creationId xmlns:a16="http://schemas.microsoft.com/office/drawing/2014/main" id="{BDE9A34B-9B23-CFC2-6D9D-422F096293A4}"/>
              </a:ext>
            </a:extLst>
          </p:cNvPr>
          <p:cNvPicPr>
            <a:picLocks noChangeAspect="1"/>
          </p:cNvPicPr>
          <p:nvPr/>
        </p:nvPicPr>
        <p:blipFill>
          <a:blip r:embed="rId3"/>
          <a:stretch>
            <a:fillRect/>
          </a:stretch>
        </p:blipFill>
        <p:spPr>
          <a:xfrm>
            <a:off x="6738874" y="1478513"/>
            <a:ext cx="3200890" cy="1979888"/>
          </a:xfrm>
          <a:prstGeom prst="rect">
            <a:avLst/>
          </a:prstGeom>
        </p:spPr>
      </p:pic>
      <p:pic>
        <p:nvPicPr>
          <p:cNvPr id="9" name="Picture 8">
            <a:extLst>
              <a:ext uri="{FF2B5EF4-FFF2-40B4-BE49-F238E27FC236}">
                <a16:creationId xmlns:a16="http://schemas.microsoft.com/office/drawing/2014/main" id="{512CA894-490C-1C90-6E03-5434E80C1668}"/>
              </a:ext>
            </a:extLst>
          </p:cNvPr>
          <p:cNvPicPr>
            <a:picLocks noChangeAspect="1"/>
          </p:cNvPicPr>
          <p:nvPr/>
        </p:nvPicPr>
        <p:blipFill>
          <a:blip r:embed="rId4"/>
          <a:stretch>
            <a:fillRect/>
          </a:stretch>
        </p:blipFill>
        <p:spPr>
          <a:xfrm>
            <a:off x="435695" y="491062"/>
            <a:ext cx="3380609" cy="1707851"/>
          </a:xfrm>
          <a:prstGeom prst="rect">
            <a:avLst/>
          </a:prstGeom>
        </p:spPr>
      </p:pic>
      <p:pic>
        <p:nvPicPr>
          <p:cNvPr id="11" name="Picture 10">
            <a:extLst>
              <a:ext uri="{FF2B5EF4-FFF2-40B4-BE49-F238E27FC236}">
                <a16:creationId xmlns:a16="http://schemas.microsoft.com/office/drawing/2014/main" id="{F8111AF1-61DB-53BF-EE7E-B71D004981E8}"/>
              </a:ext>
            </a:extLst>
          </p:cNvPr>
          <p:cNvPicPr>
            <a:picLocks noChangeAspect="1"/>
          </p:cNvPicPr>
          <p:nvPr/>
        </p:nvPicPr>
        <p:blipFill>
          <a:blip r:embed="rId5"/>
          <a:stretch>
            <a:fillRect/>
          </a:stretch>
        </p:blipFill>
        <p:spPr>
          <a:xfrm>
            <a:off x="2624607" y="1129696"/>
            <a:ext cx="3821680" cy="1680105"/>
          </a:xfrm>
          <a:prstGeom prst="rect">
            <a:avLst/>
          </a:prstGeom>
        </p:spPr>
      </p:pic>
      <p:pic>
        <p:nvPicPr>
          <p:cNvPr id="13" name="Picture 12">
            <a:extLst>
              <a:ext uri="{FF2B5EF4-FFF2-40B4-BE49-F238E27FC236}">
                <a16:creationId xmlns:a16="http://schemas.microsoft.com/office/drawing/2014/main" id="{3E6E8C22-14C4-A19A-0D9B-CEA31AD0657C}"/>
              </a:ext>
            </a:extLst>
          </p:cNvPr>
          <p:cNvPicPr>
            <a:picLocks noChangeAspect="1"/>
          </p:cNvPicPr>
          <p:nvPr/>
        </p:nvPicPr>
        <p:blipFill>
          <a:blip r:embed="rId6"/>
          <a:stretch>
            <a:fillRect/>
          </a:stretch>
        </p:blipFill>
        <p:spPr>
          <a:xfrm>
            <a:off x="410817" y="2412678"/>
            <a:ext cx="2357086" cy="1242922"/>
          </a:xfrm>
          <a:prstGeom prst="rect">
            <a:avLst/>
          </a:prstGeom>
        </p:spPr>
      </p:pic>
      <p:pic>
        <p:nvPicPr>
          <p:cNvPr id="15" name="Picture 14">
            <a:extLst>
              <a:ext uri="{FF2B5EF4-FFF2-40B4-BE49-F238E27FC236}">
                <a16:creationId xmlns:a16="http://schemas.microsoft.com/office/drawing/2014/main" id="{5718D237-EB9C-5929-59FE-1DB33210E7D9}"/>
              </a:ext>
            </a:extLst>
          </p:cNvPr>
          <p:cNvPicPr>
            <a:picLocks noChangeAspect="1"/>
          </p:cNvPicPr>
          <p:nvPr/>
        </p:nvPicPr>
        <p:blipFill>
          <a:blip r:embed="rId7"/>
          <a:stretch>
            <a:fillRect/>
          </a:stretch>
        </p:blipFill>
        <p:spPr>
          <a:xfrm>
            <a:off x="410817" y="3742665"/>
            <a:ext cx="3821680" cy="1990204"/>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73FFBB23-9796-0DFC-F651-AAC9188A2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5067" y="3034139"/>
            <a:ext cx="4762500" cy="3571875"/>
          </a:xfrm>
          <a:prstGeom prst="rect">
            <a:avLst/>
          </a:prstGeom>
        </p:spPr>
      </p:pic>
    </p:spTree>
    <p:extLst>
      <p:ext uri="{BB962C8B-B14F-4D97-AF65-F5344CB8AC3E}">
        <p14:creationId xmlns:p14="http://schemas.microsoft.com/office/powerpoint/2010/main" val="83617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698E-134B-BA62-0094-AE25E8EBFD11}"/>
              </a:ext>
            </a:extLst>
          </p:cNvPr>
          <p:cNvSpPr>
            <a:spLocks noGrp="1"/>
          </p:cNvSpPr>
          <p:nvPr>
            <p:ph type="title"/>
          </p:nvPr>
        </p:nvSpPr>
        <p:spPr>
          <a:xfrm>
            <a:off x="485774" y="0"/>
            <a:ext cx="9875520" cy="1356360"/>
          </a:xfrm>
        </p:spPr>
        <p:txBody>
          <a:bodyPr/>
          <a:lstStyle/>
          <a:p>
            <a:r>
              <a:rPr lang="en-US" dirty="0"/>
              <a:t>Hotel</a:t>
            </a:r>
            <a:endParaRPr lang="en-GB" dirty="0"/>
          </a:p>
        </p:txBody>
      </p:sp>
      <p:sp>
        <p:nvSpPr>
          <p:cNvPr id="4" name="Slide Number Placeholder 3">
            <a:extLst>
              <a:ext uri="{FF2B5EF4-FFF2-40B4-BE49-F238E27FC236}">
                <a16:creationId xmlns:a16="http://schemas.microsoft.com/office/drawing/2014/main" id="{DB7773D8-CA15-E7D3-4967-A282B947DA9B}"/>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5</a:t>
            </a:fld>
            <a:endParaRPr lang="en-US"/>
          </a:p>
        </p:txBody>
      </p:sp>
      <p:pic>
        <p:nvPicPr>
          <p:cNvPr id="6" name="Picture 5">
            <a:extLst>
              <a:ext uri="{FF2B5EF4-FFF2-40B4-BE49-F238E27FC236}">
                <a16:creationId xmlns:a16="http://schemas.microsoft.com/office/drawing/2014/main" id="{2DF05686-BCD9-AB4D-4F3D-4F88C98B8082}"/>
              </a:ext>
            </a:extLst>
          </p:cNvPr>
          <p:cNvPicPr>
            <a:picLocks noChangeAspect="1"/>
          </p:cNvPicPr>
          <p:nvPr/>
        </p:nvPicPr>
        <p:blipFill>
          <a:blip r:embed="rId2"/>
          <a:stretch>
            <a:fillRect/>
          </a:stretch>
        </p:blipFill>
        <p:spPr>
          <a:xfrm>
            <a:off x="485774" y="1123950"/>
            <a:ext cx="10599865" cy="5424944"/>
          </a:xfrm>
          <a:prstGeom prst="rect">
            <a:avLst/>
          </a:prstGeom>
        </p:spPr>
      </p:pic>
    </p:spTree>
    <p:extLst>
      <p:ext uri="{BB962C8B-B14F-4D97-AF65-F5344CB8AC3E}">
        <p14:creationId xmlns:p14="http://schemas.microsoft.com/office/powerpoint/2010/main" val="218547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Theme</a:t>
            </a:r>
          </a:p>
        </p:txBody>
      </p:sp>
      <p:sp>
        <p:nvSpPr>
          <p:cNvPr id="3" name="TextBox 2">
            <a:extLst>
              <a:ext uri="{FF2B5EF4-FFF2-40B4-BE49-F238E27FC236}">
                <a16:creationId xmlns:a16="http://schemas.microsoft.com/office/drawing/2014/main" id="{9D21E2AD-FB4D-8958-FD9D-F3B8259B8107}"/>
              </a:ext>
            </a:extLst>
          </p:cNvPr>
          <p:cNvSpPr txBox="1"/>
          <p:nvPr/>
        </p:nvSpPr>
        <p:spPr>
          <a:xfrm>
            <a:off x="435171" y="1796550"/>
            <a:ext cx="11074400" cy="4278094"/>
          </a:xfrm>
          <a:prstGeom prst="rect">
            <a:avLst/>
          </a:prstGeom>
          <a:noFill/>
        </p:spPr>
        <p:txBody>
          <a:bodyPr wrap="square">
            <a:spAutoFit/>
          </a:bodyPr>
          <a:lstStyle/>
          <a:p>
            <a:pPr algn="ctr" fontAlgn="base"/>
            <a:r>
              <a:rPr lang="en-US" sz="3200" b="0" i="0" dirty="0">
                <a:effectLst/>
                <a:latin typeface="Inter"/>
              </a:rPr>
              <a:t>‘Irradiation Technologies – Available, Sustainable and Growing’</a:t>
            </a:r>
          </a:p>
          <a:p>
            <a:pPr algn="l" fontAlgn="base"/>
            <a:endParaRPr lang="en-US" b="0" i="0" dirty="0">
              <a:effectLst/>
              <a:latin typeface="Inter"/>
            </a:endParaRPr>
          </a:p>
          <a:p>
            <a:pPr algn="l" fontAlgn="base"/>
            <a:endParaRPr lang="en-US" b="0" i="0" dirty="0">
              <a:effectLst/>
              <a:latin typeface="Inter"/>
            </a:endParaRPr>
          </a:p>
          <a:p>
            <a:pPr algn="just"/>
            <a:r>
              <a:rPr lang="en-US" sz="2400" b="0" i="0" dirty="0">
                <a:effectLst/>
                <a:latin typeface="Inter"/>
              </a:rPr>
              <a:t>Aligned with the UN goals for Sustainable Development, the irradiation industry provides valuable resources that contribute to the health and wellbeing of global industry and its citizens. Markets benefiting from irradiation include healthcare, industrial polymers, consumer products, cultural heritage, food, phytosanitary and environmental applications and materials. The role for irradiation continues to expand especially in areas such as healthcare, food provision, high tech materials and environmental applications.</a:t>
            </a:r>
          </a:p>
          <a:p>
            <a:pPr algn="l"/>
            <a:br>
              <a:rPr lang="en-US" b="0" i="0" dirty="0">
                <a:effectLst/>
                <a:latin typeface="Inter"/>
              </a:rPr>
            </a:br>
            <a:endParaRPr lang="en-US" b="0" i="0" dirty="0">
              <a:effectLst/>
              <a:latin typeface="Inter"/>
            </a:endParaRPr>
          </a:p>
        </p:txBody>
      </p:sp>
    </p:spTree>
    <p:extLst>
      <p:ext uri="{BB962C8B-B14F-4D97-AF65-F5344CB8AC3E}">
        <p14:creationId xmlns:p14="http://schemas.microsoft.com/office/powerpoint/2010/main" val="282983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Program Concept</a:t>
            </a:r>
          </a:p>
        </p:txBody>
      </p:sp>
      <p:sp>
        <p:nvSpPr>
          <p:cNvPr id="2" name="TextBox 1">
            <a:extLst>
              <a:ext uri="{FF2B5EF4-FFF2-40B4-BE49-F238E27FC236}">
                <a16:creationId xmlns:a16="http://schemas.microsoft.com/office/drawing/2014/main" id="{D4EBBCED-5B78-5986-981D-63B33AF28B87}"/>
              </a:ext>
            </a:extLst>
          </p:cNvPr>
          <p:cNvSpPr txBox="1"/>
          <p:nvPr/>
        </p:nvSpPr>
        <p:spPr>
          <a:xfrm>
            <a:off x="501072" y="1601081"/>
            <a:ext cx="11352833" cy="3904659"/>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80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Getting the balance between business and science through multiple forum – Plenary, Tech Theatre and Posters</a:t>
            </a:r>
          </a:p>
          <a:p>
            <a:pPr marL="0" marR="0" lvl="0" indent="0" algn="l" defTabSz="457200" rtl="0" eaLnBrk="1" fontAlgn="auto" latinLnBrk="0" hangingPunct="1">
              <a:lnSpc>
                <a:spcPct val="200000"/>
              </a:lnSpc>
              <a:spcBef>
                <a:spcPts val="0"/>
              </a:spcBef>
              <a:spcAft>
                <a:spcPts val="80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Presentations will take place in following formats:</a:t>
            </a:r>
          </a:p>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Plenary – with emphasis on the </a:t>
            </a:r>
            <a:r>
              <a:rPr kumimoji="0" lang="en-GB" sz="2000" b="1" i="0" u="none" strike="noStrike" kern="100" cap="none" spc="0" normalizeH="0" baseline="0" noProof="0" dirty="0">
                <a:ln>
                  <a:noFill/>
                </a:ln>
                <a:solidFill>
                  <a:srgbClr val="A6B72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business</a:t>
            </a: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of radiation processing</a:t>
            </a:r>
          </a:p>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Technical Theatres in the Exhibition hall – with emphasis on the </a:t>
            </a:r>
            <a:r>
              <a:rPr kumimoji="0" lang="en-GB" sz="2000" b="1" i="0" u="none" strike="noStrike" kern="100" cap="none" spc="0" normalizeH="0" baseline="0" noProof="0" dirty="0">
                <a:ln>
                  <a:noFill/>
                </a:ln>
                <a:solidFill>
                  <a:srgbClr val="A6B72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‘how’ and ‘what’ </a:t>
            </a: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of radiation processing</a:t>
            </a:r>
          </a:p>
          <a:p>
            <a:pPr marL="342900" marR="0" lvl="0" indent="-342900" algn="l" defTabSz="457200" rtl="0" eaLnBrk="1" fontAlgn="auto" latinLnBrk="0" hangingPunct="1">
              <a:lnSpc>
                <a:spcPct val="200000"/>
              </a:lnSpc>
              <a:spcBef>
                <a:spcPts val="0"/>
              </a:spcBef>
              <a:spcAft>
                <a:spcPts val="800"/>
              </a:spcAft>
              <a:buClrTx/>
              <a:buSzTx/>
              <a:buFont typeface="+mj-lt"/>
              <a:buAutoNum type="arabicPeriod"/>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Poster Presentations – with emphasis on the </a:t>
            </a:r>
            <a:r>
              <a:rPr kumimoji="0" lang="en-GB" sz="2000" b="1" i="0" u="none" strike="noStrike" kern="100" cap="none" spc="0" normalizeH="0" baseline="0" noProof="0" dirty="0">
                <a:ln>
                  <a:noFill/>
                </a:ln>
                <a:solidFill>
                  <a:srgbClr val="A6B72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science</a:t>
            </a: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of radiation processing. </a:t>
            </a:r>
          </a:p>
        </p:txBody>
      </p:sp>
    </p:spTree>
    <p:extLst>
      <p:ext uri="{BB962C8B-B14F-4D97-AF65-F5344CB8AC3E}">
        <p14:creationId xmlns:p14="http://schemas.microsoft.com/office/powerpoint/2010/main" val="9699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Plenary</a:t>
            </a:r>
          </a:p>
        </p:txBody>
      </p:sp>
      <p:sp>
        <p:nvSpPr>
          <p:cNvPr id="3" name="TextBox 2">
            <a:extLst>
              <a:ext uri="{FF2B5EF4-FFF2-40B4-BE49-F238E27FC236}">
                <a16:creationId xmlns:a16="http://schemas.microsoft.com/office/drawing/2014/main" id="{131F9B02-1868-18DE-A52B-9B65F1EF764A}"/>
              </a:ext>
            </a:extLst>
          </p:cNvPr>
          <p:cNvSpPr txBox="1"/>
          <p:nvPr/>
        </p:nvSpPr>
        <p:spPr>
          <a:xfrm>
            <a:off x="440403" y="1625407"/>
            <a:ext cx="11244778" cy="391459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1"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Plenary Sessions – The business of radiation processing</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2800" b="0" i="0" u="none" strike="noStrike" kern="100" cap="none" spc="0" normalizeH="0" baseline="0" noProof="0" dirty="0">
              <a:ln>
                <a:noFill/>
              </a:ln>
              <a:solidFill>
                <a:srgbClr val="A6B72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Day 1:  Focus on global business overview and updates</a:t>
            </a:r>
          </a:p>
          <a:p>
            <a:pPr defTabSz="457200">
              <a:lnSpc>
                <a:spcPct val="107000"/>
              </a:lnSpc>
              <a:spcAft>
                <a:spcPts val="800"/>
              </a:spcAft>
              <a:defRPr/>
            </a:pPr>
            <a:r>
              <a:rPr kumimoji="0" lang="en-GB" sz="28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a:rPr>
              <a:t>Day 2:</a:t>
            </a:r>
            <a:r>
              <a:rPr lang="en-GB" sz="2800" kern="100" dirty="0">
                <a:solidFill>
                  <a:srgbClr val="000000"/>
                </a:solidFill>
                <a:latin typeface="Calibri"/>
                <a:ea typeface="Calibri" panose="020F0502020204030204" pitchFamily="34" charset="0"/>
                <a:cs typeface="Times New Roman"/>
              </a:rPr>
              <a:t> </a:t>
            </a:r>
            <a:r>
              <a:rPr kumimoji="0" lang="en-GB" sz="28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a:rPr>
              <a:t> Two strands (Sterilization </a:t>
            </a:r>
            <a:r>
              <a:rPr lang="en-GB" sz="2800" kern="100" dirty="0">
                <a:solidFill>
                  <a:srgbClr val="000000"/>
                </a:solidFill>
                <a:latin typeface="Calibri"/>
                <a:ea typeface="Calibri" panose="020F0502020204030204" pitchFamily="34" charset="0"/>
                <a:cs typeface="Times New Roman"/>
              </a:rPr>
              <a:t>and Phytosanitary</a:t>
            </a:r>
            <a:r>
              <a:rPr kumimoji="0" lang="en-GB" sz="28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a:rPr>
              <a:t>)</a:t>
            </a:r>
            <a:endParaRPr lang="en-GB" sz="28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Day 3:  Regulatory update and Key-note speaker on Sustainability</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Day 4:  Education, leadership development and Poster Presentation</a:t>
            </a:r>
            <a:r>
              <a:rPr lang="en-GB"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GB" sz="2800" kern="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a:t>
            </a:r>
            <a:r>
              <a:rPr kumimoji="0" lang="en-GB" sz="28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ia</a:t>
            </a:r>
            <a:r>
              <a:rPr kumimoji="0" lang="en-GB"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General Assembly</a:t>
            </a:r>
          </a:p>
        </p:txBody>
      </p:sp>
    </p:spTree>
    <p:extLst>
      <p:ext uri="{BB962C8B-B14F-4D97-AF65-F5344CB8AC3E}">
        <p14:creationId xmlns:p14="http://schemas.microsoft.com/office/powerpoint/2010/main" val="359722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6940C2-7954-07D4-965E-4DCFE788ABC1}"/>
              </a:ext>
            </a:extLst>
          </p:cNvPr>
          <p:cNvSpPr>
            <a:spLocks noGrp="1"/>
          </p:cNvSpPr>
          <p:nvPr>
            <p:ph type="body" sz="quarter" idx="20"/>
          </p:nvPr>
        </p:nvSpPr>
        <p:spPr>
          <a:xfrm>
            <a:off x="2425927" y="783356"/>
            <a:ext cx="7309199" cy="395127"/>
          </a:xfrm>
        </p:spPr>
        <p:txBody>
          <a:bodyPr/>
          <a:lstStyle/>
          <a:p>
            <a:r>
              <a:rPr lang="en-CA" dirty="0"/>
              <a:t>2024     Technical Theatres</a:t>
            </a:r>
          </a:p>
        </p:txBody>
      </p:sp>
      <p:pic>
        <p:nvPicPr>
          <p:cNvPr id="2" name="Picture 1" descr="A black sign with yellow text&#10;&#10;Description automatically generated">
            <a:extLst>
              <a:ext uri="{FF2B5EF4-FFF2-40B4-BE49-F238E27FC236}">
                <a16:creationId xmlns:a16="http://schemas.microsoft.com/office/drawing/2014/main" id="{D7173389-D978-EBD0-8A9B-2B404D191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8486" y="1425555"/>
            <a:ext cx="1888571" cy="2220067"/>
          </a:xfrm>
          <a:prstGeom prst="rect">
            <a:avLst/>
          </a:prstGeom>
        </p:spPr>
      </p:pic>
      <p:graphicFrame>
        <p:nvGraphicFramePr>
          <p:cNvPr id="5" name="Table 4">
            <a:extLst>
              <a:ext uri="{FF2B5EF4-FFF2-40B4-BE49-F238E27FC236}">
                <a16:creationId xmlns:a16="http://schemas.microsoft.com/office/drawing/2014/main" id="{1771755D-B2B2-444E-63E4-9D0A8A0FB7EF}"/>
              </a:ext>
            </a:extLst>
          </p:cNvPr>
          <p:cNvGraphicFramePr>
            <a:graphicFrameLocks noGrp="1"/>
          </p:cNvGraphicFramePr>
          <p:nvPr>
            <p:extLst>
              <p:ext uri="{D42A27DB-BD31-4B8C-83A1-F6EECF244321}">
                <p14:modId xmlns:p14="http://schemas.microsoft.com/office/powerpoint/2010/main" val="1923796143"/>
              </p:ext>
            </p:extLst>
          </p:nvPr>
        </p:nvGraphicFramePr>
        <p:xfrm>
          <a:off x="497035" y="1387884"/>
          <a:ext cx="9753245" cy="2943461"/>
        </p:xfrm>
        <a:graphic>
          <a:graphicData uri="http://schemas.openxmlformats.org/drawingml/2006/table">
            <a:tbl>
              <a:tblPr firstRow="1" firstCol="1" bandRow="1"/>
              <a:tblGrid>
                <a:gridCol w="2295518">
                  <a:extLst>
                    <a:ext uri="{9D8B030D-6E8A-4147-A177-3AD203B41FA5}">
                      <a16:colId xmlns:a16="http://schemas.microsoft.com/office/drawing/2014/main" val="1945588570"/>
                    </a:ext>
                  </a:extLst>
                </a:gridCol>
                <a:gridCol w="7457727">
                  <a:extLst>
                    <a:ext uri="{9D8B030D-6E8A-4147-A177-3AD203B41FA5}">
                      <a16:colId xmlns:a16="http://schemas.microsoft.com/office/drawing/2014/main" val="4154434123"/>
                    </a:ext>
                  </a:extLst>
                </a:gridCol>
              </a:tblGrid>
              <a:tr h="1157713">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nSpc>
                          <a:spcPct val="107000"/>
                        </a:lnSpc>
                        <a:spcAft>
                          <a:spcPts val="800"/>
                        </a:spcAft>
                      </a:pPr>
                      <a:r>
                        <a:rPr lang="en-GB" sz="2800" kern="100" dirty="0">
                          <a:effectLst/>
                        </a:rPr>
                        <a:t>Radiation Field</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B727"/>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nSpc>
                          <a:spcPct val="107000"/>
                        </a:lnSpc>
                        <a:spcAft>
                          <a:spcPts val="800"/>
                        </a:spcAft>
                      </a:pPr>
                      <a:r>
                        <a:rPr lang="en-GB" sz="2000" kern="100" dirty="0">
                          <a:effectLst/>
                        </a:rPr>
                        <a:t>General stage to hear updates on innovation and developments in radiation processing</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B727">
                        <a:lumMod val="75000"/>
                      </a:srgbClr>
                    </a:solidFill>
                  </a:tcPr>
                </a:tc>
                <a:extLst>
                  <a:ext uri="{0D108BD9-81ED-4DB2-BD59-A6C34878D82A}">
                    <a16:rowId xmlns:a16="http://schemas.microsoft.com/office/drawing/2014/main" val="3998641004"/>
                  </a:ext>
                </a:extLst>
              </a:tr>
              <a:tr h="565760">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nSpc>
                          <a:spcPct val="107000"/>
                        </a:lnSpc>
                        <a:spcAft>
                          <a:spcPts val="800"/>
                        </a:spcAft>
                      </a:pPr>
                      <a:r>
                        <a:rPr lang="en-GB" sz="2800" kern="100" dirty="0">
                          <a:effectLst/>
                        </a:rPr>
                        <a:t>Dosimetry Square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B727"/>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nSpc>
                          <a:spcPct val="107000"/>
                        </a:lnSpc>
                        <a:spcAft>
                          <a:spcPts val="800"/>
                        </a:spcAft>
                      </a:pPr>
                      <a:r>
                        <a:rPr lang="en-GB" sz="2000" kern="100" dirty="0">
                          <a:effectLst/>
                        </a:rPr>
                        <a:t>Updates on dosimetry – innovation, equipment, regulatory</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B727">
                        <a:tint val="40000"/>
                      </a:srgbClr>
                    </a:solidFill>
                  </a:tcPr>
                </a:tc>
                <a:extLst>
                  <a:ext uri="{0D108BD9-81ED-4DB2-BD59-A6C34878D82A}">
                    <a16:rowId xmlns:a16="http://schemas.microsoft.com/office/drawing/2014/main" val="1757337220"/>
                  </a:ext>
                </a:extLst>
              </a:tr>
              <a:tr h="565760">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nSpc>
                          <a:spcPct val="107000"/>
                        </a:lnSpc>
                        <a:spcAft>
                          <a:spcPts val="800"/>
                        </a:spcAft>
                      </a:pPr>
                      <a:r>
                        <a:rPr lang="en-GB" sz="2800" kern="100" dirty="0">
                          <a:effectLst/>
                        </a:rPr>
                        <a:t>Conveyor Alley</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B727"/>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nSpc>
                          <a:spcPct val="107000"/>
                        </a:lnSpc>
                        <a:spcAft>
                          <a:spcPts val="800"/>
                        </a:spcAft>
                      </a:pPr>
                      <a:r>
                        <a:rPr lang="en-GB" sz="2000" kern="100" dirty="0">
                          <a:effectLst/>
                        </a:rPr>
                        <a:t>Equipment and Manufacturing supports:  Radiation equipment; product conveyance; robotics; manufacturing control systems.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6B727">
                        <a:tint val="20000"/>
                      </a:srgbClr>
                    </a:solidFill>
                  </a:tcPr>
                </a:tc>
                <a:extLst>
                  <a:ext uri="{0D108BD9-81ED-4DB2-BD59-A6C34878D82A}">
                    <a16:rowId xmlns:a16="http://schemas.microsoft.com/office/drawing/2014/main" val="1797178265"/>
                  </a:ext>
                </a:extLst>
              </a:tr>
            </a:tbl>
          </a:graphicData>
        </a:graphic>
      </p:graphicFrame>
      <p:sp>
        <p:nvSpPr>
          <p:cNvPr id="6" name="TextBox 5">
            <a:extLst>
              <a:ext uri="{FF2B5EF4-FFF2-40B4-BE49-F238E27FC236}">
                <a16:creationId xmlns:a16="http://schemas.microsoft.com/office/drawing/2014/main" id="{4EBE6B52-230E-06F0-16BE-BC1DECD2D262}"/>
              </a:ext>
            </a:extLst>
          </p:cNvPr>
          <p:cNvSpPr txBox="1"/>
          <p:nvPr/>
        </p:nvSpPr>
        <p:spPr>
          <a:xfrm>
            <a:off x="497035" y="4538375"/>
            <a:ext cx="11197930" cy="16001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Opportunity for exhibitors to showcase their innovations and product offerings.  Creates a dynamic interactive space within the exhibition hall</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Presentations will be short 15min slots. </a:t>
            </a:r>
            <a:r>
              <a:rPr lang="en-GB" sz="2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Approximately 40 topics to be showcased</a:t>
            </a:r>
            <a:r>
              <a:rPr kumimoji="0" lang="en-GB"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a:rPr>
              <a:t>Day 2-4 will begin at 9am in Exhibition Hall/TT for presentation and networking.</a:t>
            </a:r>
            <a:endParaRPr lang="en-GB"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21838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6AC083E30222489AE85AE9073E7B17" ma:contentTypeVersion="12" ma:contentTypeDescription="Create a new document." ma:contentTypeScope="" ma:versionID="32bcf98c918ce6b18a0d98fdb0a596f0">
  <xsd:schema xmlns:xsd="http://www.w3.org/2001/XMLSchema" xmlns:xs="http://www.w3.org/2001/XMLSchema" xmlns:p="http://schemas.microsoft.com/office/2006/metadata/properties" xmlns:ns2="9e82e2bd-211f-40d0-ae5a-cdd4b0216787" xmlns:ns3="4a45f361-ce4a-4c0a-add0-c6d9caf23cfd" targetNamespace="http://schemas.microsoft.com/office/2006/metadata/properties" ma:root="true" ma:fieldsID="d2bdff8f55db0119c531df6e124d422b" ns2:_="" ns3:_="">
    <xsd:import namespace="9e82e2bd-211f-40d0-ae5a-cdd4b0216787"/>
    <xsd:import namespace="4a45f361-ce4a-4c0a-add0-c6d9caf23cf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82e2bd-211f-40d0-ae5a-cdd4b02167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127c916-8406-4cde-8d90-af5d10f75c2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45f361-ce4a-4c0a-add0-c6d9caf23cf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4393cde-68b6-4589-87c5-9a9e80aa7a8b}" ma:internalName="TaxCatchAll" ma:showField="CatchAllData" ma:web="4a45f361-ce4a-4c0a-add0-c6d9caf23c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335C3E-1184-4A5D-8F6A-B72446A80A41}">
  <ds:schemaRefs>
    <ds:schemaRef ds:uri="http://schemas.microsoft.com/sharepoint/v3/contenttype/forms"/>
  </ds:schemaRefs>
</ds:datastoreItem>
</file>

<file path=customXml/itemProps2.xml><?xml version="1.0" encoding="utf-8"?>
<ds:datastoreItem xmlns:ds="http://schemas.openxmlformats.org/officeDocument/2006/customXml" ds:itemID="{26484233-2FC7-4F12-945B-C31CC1F56E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82e2bd-211f-40d0-ae5a-cdd4b0216787"/>
    <ds:schemaRef ds:uri="4a45f361-ce4a-4c0a-add0-c6d9caf23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707</TotalTime>
  <Words>854</Words>
  <Application>Microsoft Office PowerPoint</Application>
  <PresentationFormat>Widescreen</PresentationFormat>
  <Paragraphs>108</Paragraphs>
  <Slides>19</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Calibri</vt:lpstr>
      <vt:lpstr>Corbel</vt:lpstr>
      <vt:lpstr>F37 Ginger Pro</vt:lpstr>
      <vt:lpstr>Inter</vt:lpstr>
      <vt:lpstr>Open Sans</vt:lpstr>
      <vt:lpstr>Open Sans Light</vt:lpstr>
      <vt:lpstr>Open Sans Semibold</vt:lpstr>
      <vt:lpstr>Splash</vt:lpstr>
      <vt:lpstr>var(--awb-custom_typography_1-font-family)</vt:lpstr>
      <vt:lpstr>var(--awb-text-font-family)</vt:lpstr>
      <vt:lpstr>Custom Design</vt:lpstr>
      <vt:lpstr>Basis</vt:lpstr>
      <vt:lpstr>PowerPoint Presentation</vt:lpstr>
      <vt:lpstr>PowerPoint Presentation</vt:lpstr>
      <vt:lpstr>Costa Rica</vt:lpstr>
      <vt:lpstr>Costa Rica Convention Center</vt:lpstr>
      <vt:lpstr>Hotel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D</dc:creator>
  <cp:lastModifiedBy>Katherine Comben</cp:lastModifiedBy>
  <cp:revision>57</cp:revision>
  <dcterms:created xsi:type="dcterms:W3CDTF">2023-09-22T03:07:59Z</dcterms:created>
  <dcterms:modified xsi:type="dcterms:W3CDTF">2024-01-18T10:22:16Z</dcterms:modified>
</cp:coreProperties>
</file>